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87" r:id="rId1"/>
  </p:sldMasterIdLst>
  <p:sldIdLst>
    <p:sldId id="256" r:id="rId2"/>
    <p:sldId id="262" r:id="rId3"/>
    <p:sldId id="258" r:id="rId4"/>
    <p:sldId id="270" r:id="rId5"/>
    <p:sldId id="260" r:id="rId6"/>
    <p:sldId id="271" r:id="rId7"/>
  </p:sldIdLst>
  <p:sldSz cx="12192000" cy="6858000"/>
  <p:notesSz cx="6858000" cy="9144000"/>
  <p:defaultTex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FFFF"/>
    <a:srgbClr val="00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8056" autoAdjust="0"/>
    <p:restoredTop sz="90952" autoAdjust="0"/>
  </p:normalViewPr>
  <p:slideViewPr>
    <p:cSldViewPr>
      <p:cViewPr varScale="1">
        <p:scale>
          <a:sx n="100" d="100"/>
          <a:sy n="100" d="100"/>
        </p:scale>
        <p:origin x="162" y="8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0617429C-483F-086A-F698-BCBAD96FA653}"/>
              </a:ext>
            </a:extLst>
          </p:cNvPr>
          <p:cNvSpPr>
            <a:spLocks noGrp="1"/>
          </p:cNvSpPr>
          <p:nvPr>
            <p:ph type="dt" sz="half" idx="10"/>
          </p:nvPr>
        </p:nvSpPr>
        <p:spPr/>
        <p:txBody>
          <a:bodyPr/>
          <a:lstStyle>
            <a:lvl1pPr>
              <a:defRPr/>
            </a:lvl1pPr>
          </a:lstStyle>
          <a:p>
            <a:pPr>
              <a:defRPr/>
            </a:pPr>
            <a:endParaRPr lang="en-US" altLang="en-US"/>
          </a:p>
        </p:txBody>
      </p:sp>
      <p:sp>
        <p:nvSpPr>
          <p:cNvPr id="5" name="Footer Placeholder 4">
            <a:extLst>
              <a:ext uri="{FF2B5EF4-FFF2-40B4-BE49-F238E27FC236}">
                <a16:creationId xmlns:a16="http://schemas.microsoft.com/office/drawing/2014/main" id="{C1790F82-5315-AB2A-9379-D638CF080F89}"/>
              </a:ext>
            </a:extLst>
          </p:cNvPr>
          <p:cNvSpPr>
            <a:spLocks noGrp="1"/>
          </p:cNvSpPr>
          <p:nvPr>
            <p:ph type="ftr" sz="quarter" idx="11"/>
          </p:nvPr>
        </p:nvSpPr>
        <p:spPr/>
        <p:txBody>
          <a:bodyPr/>
          <a:lstStyle>
            <a:lvl1pPr>
              <a:defRPr/>
            </a:lvl1pPr>
          </a:lstStyle>
          <a:p>
            <a:pPr>
              <a:defRPr/>
            </a:pPr>
            <a:endParaRPr lang="en-US" altLang="en-US"/>
          </a:p>
        </p:txBody>
      </p:sp>
      <p:sp>
        <p:nvSpPr>
          <p:cNvPr id="6" name="Slide Number Placeholder 5">
            <a:extLst>
              <a:ext uri="{FF2B5EF4-FFF2-40B4-BE49-F238E27FC236}">
                <a16:creationId xmlns:a16="http://schemas.microsoft.com/office/drawing/2014/main" id="{6A338B15-D0AA-EFC6-6B99-B3B19C47D117}"/>
              </a:ext>
            </a:extLst>
          </p:cNvPr>
          <p:cNvSpPr>
            <a:spLocks noGrp="1"/>
          </p:cNvSpPr>
          <p:nvPr>
            <p:ph type="sldNum" sz="quarter" idx="12"/>
          </p:nvPr>
        </p:nvSpPr>
        <p:spPr/>
        <p:txBody>
          <a:bodyPr/>
          <a:lstStyle>
            <a:lvl1pPr>
              <a:defRPr/>
            </a:lvl1pPr>
          </a:lstStyle>
          <a:p>
            <a:pPr>
              <a:defRPr/>
            </a:pPr>
            <a:fld id="{110BA181-E1EA-4168-A20F-E600BEF67523}" type="slidenum">
              <a:rPr lang="en-US" altLang="en-US"/>
              <a:pPr>
                <a:defRPr/>
              </a:pPr>
              <a:t>‹#›</a:t>
            </a:fld>
            <a:endParaRPr lang="en-US" altLang="en-US"/>
          </a:p>
        </p:txBody>
      </p:sp>
    </p:spTree>
    <p:extLst>
      <p:ext uri="{BB962C8B-B14F-4D97-AF65-F5344CB8AC3E}">
        <p14:creationId xmlns:p14="http://schemas.microsoft.com/office/powerpoint/2010/main" val="23787703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7C115CB2-6C29-6DD3-DD0A-C944B2DBDFAC}"/>
              </a:ext>
            </a:extLst>
          </p:cNvPr>
          <p:cNvSpPr>
            <a:spLocks noGrp="1"/>
          </p:cNvSpPr>
          <p:nvPr>
            <p:ph type="dt" sz="half" idx="10"/>
          </p:nvPr>
        </p:nvSpPr>
        <p:spPr/>
        <p:txBody>
          <a:bodyPr/>
          <a:lstStyle>
            <a:lvl1pPr>
              <a:defRPr/>
            </a:lvl1pPr>
          </a:lstStyle>
          <a:p>
            <a:pPr>
              <a:defRPr/>
            </a:pPr>
            <a:endParaRPr lang="en-US" altLang="en-US"/>
          </a:p>
        </p:txBody>
      </p:sp>
      <p:sp>
        <p:nvSpPr>
          <p:cNvPr id="5" name="Footer Placeholder 4">
            <a:extLst>
              <a:ext uri="{FF2B5EF4-FFF2-40B4-BE49-F238E27FC236}">
                <a16:creationId xmlns:a16="http://schemas.microsoft.com/office/drawing/2014/main" id="{0588C3F6-E296-500C-8CFA-C42990CE5642}"/>
              </a:ext>
            </a:extLst>
          </p:cNvPr>
          <p:cNvSpPr>
            <a:spLocks noGrp="1"/>
          </p:cNvSpPr>
          <p:nvPr>
            <p:ph type="ftr" sz="quarter" idx="11"/>
          </p:nvPr>
        </p:nvSpPr>
        <p:spPr/>
        <p:txBody>
          <a:bodyPr/>
          <a:lstStyle>
            <a:lvl1pPr>
              <a:defRPr/>
            </a:lvl1pPr>
          </a:lstStyle>
          <a:p>
            <a:pPr>
              <a:defRPr/>
            </a:pPr>
            <a:endParaRPr lang="en-US" altLang="en-US"/>
          </a:p>
        </p:txBody>
      </p:sp>
      <p:sp>
        <p:nvSpPr>
          <p:cNvPr id="6" name="Slide Number Placeholder 5">
            <a:extLst>
              <a:ext uri="{FF2B5EF4-FFF2-40B4-BE49-F238E27FC236}">
                <a16:creationId xmlns:a16="http://schemas.microsoft.com/office/drawing/2014/main" id="{A9925FFB-6294-0E46-BA4E-C100249B85B8}"/>
              </a:ext>
            </a:extLst>
          </p:cNvPr>
          <p:cNvSpPr>
            <a:spLocks noGrp="1"/>
          </p:cNvSpPr>
          <p:nvPr>
            <p:ph type="sldNum" sz="quarter" idx="12"/>
          </p:nvPr>
        </p:nvSpPr>
        <p:spPr/>
        <p:txBody>
          <a:bodyPr/>
          <a:lstStyle>
            <a:lvl1pPr>
              <a:defRPr/>
            </a:lvl1pPr>
          </a:lstStyle>
          <a:p>
            <a:pPr>
              <a:defRPr/>
            </a:pPr>
            <a:fld id="{BC2114C6-2CFE-4D1C-9868-0012CD6E3A68}" type="slidenum">
              <a:rPr lang="en-US" altLang="en-US"/>
              <a:pPr>
                <a:defRPr/>
              </a:pPr>
              <a:t>‹#›</a:t>
            </a:fld>
            <a:endParaRPr lang="en-US" altLang="en-US"/>
          </a:p>
        </p:txBody>
      </p:sp>
    </p:spTree>
    <p:extLst>
      <p:ext uri="{BB962C8B-B14F-4D97-AF65-F5344CB8AC3E}">
        <p14:creationId xmlns:p14="http://schemas.microsoft.com/office/powerpoint/2010/main" val="520059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0EEBFBC7-904D-5912-AD65-2F6969541354}"/>
              </a:ext>
            </a:extLst>
          </p:cNvPr>
          <p:cNvSpPr>
            <a:spLocks noGrp="1"/>
          </p:cNvSpPr>
          <p:nvPr>
            <p:ph type="dt" sz="half" idx="10"/>
          </p:nvPr>
        </p:nvSpPr>
        <p:spPr/>
        <p:txBody>
          <a:bodyPr/>
          <a:lstStyle>
            <a:lvl1pPr>
              <a:defRPr/>
            </a:lvl1pPr>
          </a:lstStyle>
          <a:p>
            <a:pPr>
              <a:defRPr/>
            </a:pPr>
            <a:endParaRPr lang="en-US" altLang="en-US"/>
          </a:p>
        </p:txBody>
      </p:sp>
      <p:sp>
        <p:nvSpPr>
          <p:cNvPr id="5" name="Footer Placeholder 4">
            <a:extLst>
              <a:ext uri="{FF2B5EF4-FFF2-40B4-BE49-F238E27FC236}">
                <a16:creationId xmlns:a16="http://schemas.microsoft.com/office/drawing/2014/main" id="{89252949-EC25-B10E-7132-CCD9B66A6846}"/>
              </a:ext>
            </a:extLst>
          </p:cNvPr>
          <p:cNvSpPr>
            <a:spLocks noGrp="1"/>
          </p:cNvSpPr>
          <p:nvPr>
            <p:ph type="ftr" sz="quarter" idx="11"/>
          </p:nvPr>
        </p:nvSpPr>
        <p:spPr/>
        <p:txBody>
          <a:bodyPr/>
          <a:lstStyle>
            <a:lvl1pPr>
              <a:defRPr/>
            </a:lvl1pPr>
          </a:lstStyle>
          <a:p>
            <a:pPr>
              <a:defRPr/>
            </a:pPr>
            <a:endParaRPr lang="en-US" altLang="en-US"/>
          </a:p>
        </p:txBody>
      </p:sp>
      <p:sp>
        <p:nvSpPr>
          <p:cNvPr id="6" name="Slide Number Placeholder 5">
            <a:extLst>
              <a:ext uri="{FF2B5EF4-FFF2-40B4-BE49-F238E27FC236}">
                <a16:creationId xmlns:a16="http://schemas.microsoft.com/office/drawing/2014/main" id="{F66A0DE2-4796-5132-6BEE-2947B2DA45C9}"/>
              </a:ext>
            </a:extLst>
          </p:cNvPr>
          <p:cNvSpPr>
            <a:spLocks noGrp="1"/>
          </p:cNvSpPr>
          <p:nvPr>
            <p:ph type="sldNum" sz="quarter" idx="12"/>
          </p:nvPr>
        </p:nvSpPr>
        <p:spPr/>
        <p:txBody>
          <a:bodyPr/>
          <a:lstStyle>
            <a:lvl1pPr>
              <a:defRPr/>
            </a:lvl1pPr>
          </a:lstStyle>
          <a:p>
            <a:pPr>
              <a:defRPr/>
            </a:pPr>
            <a:fld id="{FB76765A-2EF7-44CC-A035-8E52DC317B7F}" type="slidenum">
              <a:rPr lang="en-US" altLang="en-US"/>
              <a:pPr>
                <a:defRPr/>
              </a:pPr>
              <a:t>‹#›</a:t>
            </a:fld>
            <a:endParaRPr lang="en-US" altLang="en-US"/>
          </a:p>
        </p:txBody>
      </p:sp>
    </p:spTree>
    <p:extLst>
      <p:ext uri="{BB962C8B-B14F-4D97-AF65-F5344CB8AC3E}">
        <p14:creationId xmlns:p14="http://schemas.microsoft.com/office/powerpoint/2010/main" val="9242056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E7609E6F-CFAE-8293-E235-7133F19FB319}"/>
              </a:ext>
            </a:extLst>
          </p:cNvPr>
          <p:cNvSpPr>
            <a:spLocks noGrp="1"/>
          </p:cNvSpPr>
          <p:nvPr>
            <p:ph type="dt" sz="half" idx="10"/>
          </p:nvPr>
        </p:nvSpPr>
        <p:spPr/>
        <p:txBody>
          <a:bodyPr/>
          <a:lstStyle>
            <a:lvl1pPr>
              <a:defRPr/>
            </a:lvl1pPr>
          </a:lstStyle>
          <a:p>
            <a:pPr>
              <a:defRPr/>
            </a:pPr>
            <a:endParaRPr lang="en-US" altLang="en-US"/>
          </a:p>
        </p:txBody>
      </p:sp>
      <p:sp>
        <p:nvSpPr>
          <p:cNvPr id="5" name="Footer Placeholder 4">
            <a:extLst>
              <a:ext uri="{FF2B5EF4-FFF2-40B4-BE49-F238E27FC236}">
                <a16:creationId xmlns:a16="http://schemas.microsoft.com/office/drawing/2014/main" id="{692943EE-6E9E-234D-0C65-5D2245F7744F}"/>
              </a:ext>
            </a:extLst>
          </p:cNvPr>
          <p:cNvSpPr>
            <a:spLocks noGrp="1"/>
          </p:cNvSpPr>
          <p:nvPr>
            <p:ph type="ftr" sz="quarter" idx="11"/>
          </p:nvPr>
        </p:nvSpPr>
        <p:spPr/>
        <p:txBody>
          <a:bodyPr/>
          <a:lstStyle>
            <a:lvl1pPr>
              <a:defRPr/>
            </a:lvl1pPr>
          </a:lstStyle>
          <a:p>
            <a:pPr>
              <a:defRPr/>
            </a:pPr>
            <a:endParaRPr lang="en-US" altLang="en-US"/>
          </a:p>
        </p:txBody>
      </p:sp>
      <p:sp>
        <p:nvSpPr>
          <p:cNvPr id="6" name="Slide Number Placeholder 5">
            <a:extLst>
              <a:ext uri="{FF2B5EF4-FFF2-40B4-BE49-F238E27FC236}">
                <a16:creationId xmlns:a16="http://schemas.microsoft.com/office/drawing/2014/main" id="{8B531485-7533-E437-4931-86F69D7FF957}"/>
              </a:ext>
            </a:extLst>
          </p:cNvPr>
          <p:cNvSpPr>
            <a:spLocks noGrp="1"/>
          </p:cNvSpPr>
          <p:nvPr>
            <p:ph type="sldNum" sz="quarter" idx="12"/>
          </p:nvPr>
        </p:nvSpPr>
        <p:spPr/>
        <p:txBody>
          <a:bodyPr/>
          <a:lstStyle>
            <a:lvl1pPr>
              <a:defRPr/>
            </a:lvl1pPr>
          </a:lstStyle>
          <a:p>
            <a:pPr>
              <a:defRPr/>
            </a:pPr>
            <a:fld id="{CC5AB327-2CB6-4AF3-9287-7F7E593011AD}" type="slidenum">
              <a:rPr lang="en-US" altLang="en-US"/>
              <a:pPr>
                <a:defRPr/>
              </a:pPr>
              <a:t>‹#›</a:t>
            </a:fld>
            <a:endParaRPr lang="en-US" altLang="en-US"/>
          </a:p>
        </p:txBody>
      </p:sp>
    </p:spTree>
    <p:extLst>
      <p:ext uri="{BB962C8B-B14F-4D97-AF65-F5344CB8AC3E}">
        <p14:creationId xmlns:p14="http://schemas.microsoft.com/office/powerpoint/2010/main" val="692421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262D213-CC7C-D5C3-EADA-F8DE3C399019}"/>
              </a:ext>
            </a:extLst>
          </p:cNvPr>
          <p:cNvSpPr>
            <a:spLocks noGrp="1"/>
          </p:cNvSpPr>
          <p:nvPr>
            <p:ph type="dt" sz="half" idx="10"/>
          </p:nvPr>
        </p:nvSpPr>
        <p:spPr/>
        <p:txBody>
          <a:bodyPr/>
          <a:lstStyle>
            <a:lvl1pPr>
              <a:defRPr/>
            </a:lvl1pPr>
          </a:lstStyle>
          <a:p>
            <a:pPr>
              <a:defRPr/>
            </a:pPr>
            <a:endParaRPr lang="en-US" altLang="en-US"/>
          </a:p>
        </p:txBody>
      </p:sp>
      <p:sp>
        <p:nvSpPr>
          <p:cNvPr id="5" name="Footer Placeholder 4">
            <a:extLst>
              <a:ext uri="{FF2B5EF4-FFF2-40B4-BE49-F238E27FC236}">
                <a16:creationId xmlns:a16="http://schemas.microsoft.com/office/drawing/2014/main" id="{33A6FF80-7C63-3EFF-6177-A3C3E813D054}"/>
              </a:ext>
            </a:extLst>
          </p:cNvPr>
          <p:cNvSpPr>
            <a:spLocks noGrp="1"/>
          </p:cNvSpPr>
          <p:nvPr>
            <p:ph type="ftr" sz="quarter" idx="11"/>
          </p:nvPr>
        </p:nvSpPr>
        <p:spPr/>
        <p:txBody>
          <a:bodyPr/>
          <a:lstStyle>
            <a:lvl1pPr>
              <a:defRPr/>
            </a:lvl1pPr>
          </a:lstStyle>
          <a:p>
            <a:pPr>
              <a:defRPr/>
            </a:pPr>
            <a:endParaRPr lang="en-US" altLang="en-US"/>
          </a:p>
        </p:txBody>
      </p:sp>
      <p:sp>
        <p:nvSpPr>
          <p:cNvPr id="6" name="Slide Number Placeholder 5">
            <a:extLst>
              <a:ext uri="{FF2B5EF4-FFF2-40B4-BE49-F238E27FC236}">
                <a16:creationId xmlns:a16="http://schemas.microsoft.com/office/drawing/2014/main" id="{8C0D3FFE-1CE0-B21C-5E26-964495B3AC9E}"/>
              </a:ext>
            </a:extLst>
          </p:cNvPr>
          <p:cNvSpPr>
            <a:spLocks noGrp="1"/>
          </p:cNvSpPr>
          <p:nvPr>
            <p:ph type="sldNum" sz="quarter" idx="12"/>
          </p:nvPr>
        </p:nvSpPr>
        <p:spPr/>
        <p:txBody>
          <a:bodyPr/>
          <a:lstStyle>
            <a:lvl1pPr>
              <a:defRPr/>
            </a:lvl1pPr>
          </a:lstStyle>
          <a:p>
            <a:pPr>
              <a:defRPr/>
            </a:pPr>
            <a:fld id="{C9059DC2-51B6-4637-B5F1-541F7CC67490}" type="slidenum">
              <a:rPr lang="en-US" altLang="en-US"/>
              <a:pPr>
                <a:defRPr/>
              </a:pPr>
              <a:t>‹#›</a:t>
            </a:fld>
            <a:endParaRPr lang="en-US" altLang="en-US"/>
          </a:p>
        </p:txBody>
      </p:sp>
    </p:spTree>
    <p:extLst>
      <p:ext uri="{BB962C8B-B14F-4D97-AF65-F5344CB8AC3E}">
        <p14:creationId xmlns:p14="http://schemas.microsoft.com/office/powerpoint/2010/main" val="14351284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3">
            <a:extLst>
              <a:ext uri="{FF2B5EF4-FFF2-40B4-BE49-F238E27FC236}">
                <a16:creationId xmlns:a16="http://schemas.microsoft.com/office/drawing/2014/main" id="{9890390D-E136-E920-92D1-2BFDC4D8EBE4}"/>
              </a:ext>
            </a:extLst>
          </p:cNvPr>
          <p:cNvSpPr>
            <a:spLocks noGrp="1"/>
          </p:cNvSpPr>
          <p:nvPr>
            <p:ph type="dt" sz="half" idx="10"/>
          </p:nvPr>
        </p:nvSpPr>
        <p:spPr/>
        <p:txBody>
          <a:bodyPr/>
          <a:lstStyle>
            <a:lvl1pPr>
              <a:defRPr/>
            </a:lvl1pPr>
          </a:lstStyle>
          <a:p>
            <a:pPr>
              <a:defRPr/>
            </a:pPr>
            <a:endParaRPr lang="en-US" altLang="en-US"/>
          </a:p>
        </p:txBody>
      </p:sp>
      <p:sp>
        <p:nvSpPr>
          <p:cNvPr id="6" name="Footer Placeholder 4">
            <a:extLst>
              <a:ext uri="{FF2B5EF4-FFF2-40B4-BE49-F238E27FC236}">
                <a16:creationId xmlns:a16="http://schemas.microsoft.com/office/drawing/2014/main" id="{C8A0DD98-F1F0-134C-F1D5-8F84AB0565D3}"/>
              </a:ext>
            </a:extLst>
          </p:cNvPr>
          <p:cNvSpPr>
            <a:spLocks noGrp="1"/>
          </p:cNvSpPr>
          <p:nvPr>
            <p:ph type="ftr" sz="quarter" idx="11"/>
          </p:nvPr>
        </p:nvSpPr>
        <p:spPr/>
        <p:txBody>
          <a:bodyPr/>
          <a:lstStyle>
            <a:lvl1pPr>
              <a:defRPr/>
            </a:lvl1pPr>
          </a:lstStyle>
          <a:p>
            <a:pPr>
              <a:defRPr/>
            </a:pPr>
            <a:endParaRPr lang="en-US" altLang="en-US"/>
          </a:p>
        </p:txBody>
      </p:sp>
      <p:sp>
        <p:nvSpPr>
          <p:cNvPr id="7" name="Slide Number Placeholder 5">
            <a:extLst>
              <a:ext uri="{FF2B5EF4-FFF2-40B4-BE49-F238E27FC236}">
                <a16:creationId xmlns:a16="http://schemas.microsoft.com/office/drawing/2014/main" id="{900AED72-1488-B0B4-E006-C705C8667E6D}"/>
              </a:ext>
            </a:extLst>
          </p:cNvPr>
          <p:cNvSpPr>
            <a:spLocks noGrp="1"/>
          </p:cNvSpPr>
          <p:nvPr>
            <p:ph type="sldNum" sz="quarter" idx="12"/>
          </p:nvPr>
        </p:nvSpPr>
        <p:spPr/>
        <p:txBody>
          <a:bodyPr/>
          <a:lstStyle>
            <a:lvl1pPr>
              <a:defRPr/>
            </a:lvl1pPr>
          </a:lstStyle>
          <a:p>
            <a:pPr>
              <a:defRPr/>
            </a:pPr>
            <a:fld id="{96E51327-D431-45FE-B9A5-F3D083438B5F}" type="slidenum">
              <a:rPr lang="en-US" altLang="en-US"/>
              <a:pPr>
                <a:defRPr/>
              </a:pPr>
              <a:t>‹#›</a:t>
            </a:fld>
            <a:endParaRPr lang="en-US" altLang="en-US"/>
          </a:p>
        </p:txBody>
      </p:sp>
    </p:spTree>
    <p:extLst>
      <p:ext uri="{BB962C8B-B14F-4D97-AF65-F5344CB8AC3E}">
        <p14:creationId xmlns:p14="http://schemas.microsoft.com/office/powerpoint/2010/main" val="3101672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a:extLst>
              <a:ext uri="{FF2B5EF4-FFF2-40B4-BE49-F238E27FC236}">
                <a16:creationId xmlns:a16="http://schemas.microsoft.com/office/drawing/2014/main" id="{3F378941-8DF8-3D63-DECE-358B835CBA75}"/>
              </a:ext>
            </a:extLst>
          </p:cNvPr>
          <p:cNvSpPr>
            <a:spLocks noGrp="1"/>
          </p:cNvSpPr>
          <p:nvPr>
            <p:ph type="dt" sz="half" idx="10"/>
          </p:nvPr>
        </p:nvSpPr>
        <p:spPr/>
        <p:txBody>
          <a:bodyPr/>
          <a:lstStyle>
            <a:lvl1pPr>
              <a:defRPr/>
            </a:lvl1pPr>
          </a:lstStyle>
          <a:p>
            <a:pPr>
              <a:defRPr/>
            </a:pPr>
            <a:endParaRPr lang="en-US" altLang="en-US"/>
          </a:p>
        </p:txBody>
      </p:sp>
      <p:sp>
        <p:nvSpPr>
          <p:cNvPr id="8" name="Footer Placeholder 4">
            <a:extLst>
              <a:ext uri="{FF2B5EF4-FFF2-40B4-BE49-F238E27FC236}">
                <a16:creationId xmlns:a16="http://schemas.microsoft.com/office/drawing/2014/main" id="{D4E6BE0B-E781-ECDE-C54B-75D3A63B0047}"/>
              </a:ext>
            </a:extLst>
          </p:cNvPr>
          <p:cNvSpPr>
            <a:spLocks noGrp="1"/>
          </p:cNvSpPr>
          <p:nvPr>
            <p:ph type="ftr" sz="quarter" idx="11"/>
          </p:nvPr>
        </p:nvSpPr>
        <p:spPr/>
        <p:txBody>
          <a:bodyPr/>
          <a:lstStyle>
            <a:lvl1pPr>
              <a:defRPr/>
            </a:lvl1pPr>
          </a:lstStyle>
          <a:p>
            <a:pPr>
              <a:defRPr/>
            </a:pPr>
            <a:endParaRPr lang="en-US" altLang="en-US"/>
          </a:p>
        </p:txBody>
      </p:sp>
      <p:sp>
        <p:nvSpPr>
          <p:cNvPr id="9" name="Slide Number Placeholder 5">
            <a:extLst>
              <a:ext uri="{FF2B5EF4-FFF2-40B4-BE49-F238E27FC236}">
                <a16:creationId xmlns:a16="http://schemas.microsoft.com/office/drawing/2014/main" id="{16D7CC9F-E712-E637-AAE9-366F7B33D946}"/>
              </a:ext>
            </a:extLst>
          </p:cNvPr>
          <p:cNvSpPr>
            <a:spLocks noGrp="1"/>
          </p:cNvSpPr>
          <p:nvPr>
            <p:ph type="sldNum" sz="quarter" idx="12"/>
          </p:nvPr>
        </p:nvSpPr>
        <p:spPr/>
        <p:txBody>
          <a:bodyPr/>
          <a:lstStyle>
            <a:lvl1pPr>
              <a:defRPr/>
            </a:lvl1pPr>
          </a:lstStyle>
          <a:p>
            <a:pPr>
              <a:defRPr/>
            </a:pPr>
            <a:fld id="{847FBE28-148F-4B83-A383-9DD24E4F3C06}" type="slidenum">
              <a:rPr lang="en-US" altLang="en-US"/>
              <a:pPr>
                <a:defRPr/>
              </a:pPr>
              <a:t>‹#›</a:t>
            </a:fld>
            <a:endParaRPr lang="en-US" altLang="en-US"/>
          </a:p>
        </p:txBody>
      </p:sp>
    </p:spTree>
    <p:extLst>
      <p:ext uri="{BB962C8B-B14F-4D97-AF65-F5344CB8AC3E}">
        <p14:creationId xmlns:p14="http://schemas.microsoft.com/office/powerpoint/2010/main" val="39584323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3">
            <a:extLst>
              <a:ext uri="{FF2B5EF4-FFF2-40B4-BE49-F238E27FC236}">
                <a16:creationId xmlns:a16="http://schemas.microsoft.com/office/drawing/2014/main" id="{ED792B12-2251-69BD-AD45-A8D928ADF369}"/>
              </a:ext>
            </a:extLst>
          </p:cNvPr>
          <p:cNvSpPr>
            <a:spLocks noGrp="1"/>
          </p:cNvSpPr>
          <p:nvPr>
            <p:ph type="dt" sz="half" idx="10"/>
          </p:nvPr>
        </p:nvSpPr>
        <p:spPr/>
        <p:txBody>
          <a:bodyPr/>
          <a:lstStyle>
            <a:lvl1pPr>
              <a:defRPr/>
            </a:lvl1pPr>
          </a:lstStyle>
          <a:p>
            <a:pPr>
              <a:defRPr/>
            </a:pPr>
            <a:endParaRPr lang="en-US" altLang="en-US"/>
          </a:p>
        </p:txBody>
      </p:sp>
      <p:sp>
        <p:nvSpPr>
          <p:cNvPr id="4" name="Footer Placeholder 4">
            <a:extLst>
              <a:ext uri="{FF2B5EF4-FFF2-40B4-BE49-F238E27FC236}">
                <a16:creationId xmlns:a16="http://schemas.microsoft.com/office/drawing/2014/main" id="{0C0FD405-EBF6-5354-113A-5FC5C121AD31}"/>
              </a:ext>
            </a:extLst>
          </p:cNvPr>
          <p:cNvSpPr>
            <a:spLocks noGrp="1"/>
          </p:cNvSpPr>
          <p:nvPr>
            <p:ph type="ftr" sz="quarter" idx="11"/>
          </p:nvPr>
        </p:nvSpPr>
        <p:spPr/>
        <p:txBody>
          <a:bodyPr/>
          <a:lstStyle>
            <a:lvl1pPr>
              <a:defRPr/>
            </a:lvl1pPr>
          </a:lstStyle>
          <a:p>
            <a:pPr>
              <a:defRPr/>
            </a:pPr>
            <a:endParaRPr lang="en-US" altLang="en-US"/>
          </a:p>
        </p:txBody>
      </p:sp>
      <p:sp>
        <p:nvSpPr>
          <p:cNvPr id="5" name="Slide Number Placeholder 5">
            <a:extLst>
              <a:ext uri="{FF2B5EF4-FFF2-40B4-BE49-F238E27FC236}">
                <a16:creationId xmlns:a16="http://schemas.microsoft.com/office/drawing/2014/main" id="{0DB72720-7DB4-7044-ED86-44A00272D9F0}"/>
              </a:ext>
            </a:extLst>
          </p:cNvPr>
          <p:cNvSpPr>
            <a:spLocks noGrp="1"/>
          </p:cNvSpPr>
          <p:nvPr>
            <p:ph type="sldNum" sz="quarter" idx="12"/>
          </p:nvPr>
        </p:nvSpPr>
        <p:spPr/>
        <p:txBody>
          <a:bodyPr/>
          <a:lstStyle>
            <a:lvl1pPr>
              <a:defRPr/>
            </a:lvl1pPr>
          </a:lstStyle>
          <a:p>
            <a:pPr>
              <a:defRPr/>
            </a:pPr>
            <a:fld id="{921EE885-D403-47F2-8754-E964349A38BC}" type="slidenum">
              <a:rPr lang="en-US" altLang="en-US"/>
              <a:pPr>
                <a:defRPr/>
              </a:pPr>
              <a:t>‹#›</a:t>
            </a:fld>
            <a:endParaRPr lang="en-US" altLang="en-US"/>
          </a:p>
        </p:txBody>
      </p:sp>
    </p:spTree>
    <p:extLst>
      <p:ext uri="{BB962C8B-B14F-4D97-AF65-F5344CB8AC3E}">
        <p14:creationId xmlns:p14="http://schemas.microsoft.com/office/powerpoint/2010/main" val="36355546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CC44FB70-49CE-A4FA-1838-3B1874135BA3}"/>
              </a:ext>
            </a:extLst>
          </p:cNvPr>
          <p:cNvSpPr>
            <a:spLocks noGrp="1"/>
          </p:cNvSpPr>
          <p:nvPr>
            <p:ph type="dt" sz="half" idx="10"/>
          </p:nvPr>
        </p:nvSpPr>
        <p:spPr/>
        <p:txBody>
          <a:bodyPr/>
          <a:lstStyle>
            <a:lvl1pPr>
              <a:defRPr/>
            </a:lvl1pPr>
          </a:lstStyle>
          <a:p>
            <a:pPr>
              <a:defRPr/>
            </a:pPr>
            <a:endParaRPr lang="en-US" altLang="en-US"/>
          </a:p>
        </p:txBody>
      </p:sp>
      <p:sp>
        <p:nvSpPr>
          <p:cNvPr id="3" name="Footer Placeholder 4">
            <a:extLst>
              <a:ext uri="{FF2B5EF4-FFF2-40B4-BE49-F238E27FC236}">
                <a16:creationId xmlns:a16="http://schemas.microsoft.com/office/drawing/2014/main" id="{D87B62C6-1586-07BF-ADA1-06C013A66BF6}"/>
              </a:ext>
            </a:extLst>
          </p:cNvPr>
          <p:cNvSpPr>
            <a:spLocks noGrp="1"/>
          </p:cNvSpPr>
          <p:nvPr>
            <p:ph type="ftr" sz="quarter" idx="11"/>
          </p:nvPr>
        </p:nvSpPr>
        <p:spPr/>
        <p:txBody>
          <a:bodyPr/>
          <a:lstStyle>
            <a:lvl1pPr>
              <a:defRPr/>
            </a:lvl1pPr>
          </a:lstStyle>
          <a:p>
            <a:pPr>
              <a:defRPr/>
            </a:pPr>
            <a:endParaRPr lang="en-US" altLang="en-US"/>
          </a:p>
        </p:txBody>
      </p:sp>
      <p:sp>
        <p:nvSpPr>
          <p:cNvPr id="4" name="Slide Number Placeholder 5">
            <a:extLst>
              <a:ext uri="{FF2B5EF4-FFF2-40B4-BE49-F238E27FC236}">
                <a16:creationId xmlns:a16="http://schemas.microsoft.com/office/drawing/2014/main" id="{7D0EB669-E8F3-D9C3-E70A-A7BC5C85EEBB}"/>
              </a:ext>
            </a:extLst>
          </p:cNvPr>
          <p:cNvSpPr>
            <a:spLocks noGrp="1"/>
          </p:cNvSpPr>
          <p:nvPr>
            <p:ph type="sldNum" sz="quarter" idx="12"/>
          </p:nvPr>
        </p:nvSpPr>
        <p:spPr/>
        <p:txBody>
          <a:bodyPr/>
          <a:lstStyle>
            <a:lvl1pPr>
              <a:defRPr/>
            </a:lvl1pPr>
          </a:lstStyle>
          <a:p>
            <a:pPr>
              <a:defRPr/>
            </a:pPr>
            <a:fld id="{8F15DC1B-65E2-428C-AC77-84A3C345E55C}" type="slidenum">
              <a:rPr lang="en-US" altLang="en-US"/>
              <a:pPr>
                <a:defRPr/>
              </a:pPr>
              <a:t>‹#›</a:t>
            </a:fld>
            <a:endParaRPr lang="en-US" altLang="en-US"/>
          </a:p>
        </p:txBody>
      </p:sp>
    </p:spTree>
    <p:extLst>
      <p:ext uri="{BB962C8B-B14F-4D97-AF65-F5344CB8AC3E}">
        <p14:creationId xmlns:p14="http://schemas.microsoft.com/office/powerpoint/2010/main" val="24289009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3">
            <a:extLst>
              <a:ext uri="{FF2B5EF4-FFF2-40B4-BE49-F238E27FC236}">
                <a16:creationId xmlns:a16="http://schemas.microsoft.com/office/drawing/2014/main" id="{24DF3B4E-5022-1417-6310-6A660103C970}"/>
              </a:ext>
            </a:extLst>
          </p:cNvPr>
          <p:cNvSpPr>
            <a:spLocks noGrp="1"/>
          </p:cNvSpPr>
          <p:nvPr>
            <p:ph type="dt" sz="half" idx="10"/>
          </p:nvPr>
        </p:nvSpPr>
        <p:spPr/>
        <p:txBody>
          <a:bodyPr/>
          <a:lstStyle>
            <a:lvl1pPr>
              <a:defRPr/>
            </a:lvl1pPr>
          </a:lstStyle>
          <a:p>
            <a:pPr>
              <a:defRPr/>
            </a:pPr>
            <a:endParaRPr lang="en-US" altLang="en-US"/>
          </a:p>
        </p:txBody>
      </p:sp>
      <p:sp>
        <p:nvSpPr>
          <p:cNvPr id="6" name="Footer Placeholder 4">
            <a:extLst>
              <a:ext uri="{FF2B5EF4-FFF2-40B4-BE49-F238E27FC236}">
                <a16:creationId xmlns:a16="http://schemas.microsoft.com/office/drawing/2014/main" id="{207E549A-37D4-2BC4-FAAC-83DBFB8FF22E}"/>
              </a:ext>
            </a:extLst>
          </p:cNvPr>
          <p:cNvSpPr>
            <a:spLocks noGrp="1"/>
          </p:cNvSpPr>
          <p:nvPr>
            <p:ph type="ftr" sz="quarter" idx="11"/>
          </p:nvPr>
        </p:nvSpPr>
        <p:spPr/>
        <p:txBody>
          <a:bodyPr/>
          <a:lstStyle>
            <a:lvl1pPr>
              <a:defRPr/>
            </a:lvl1pPr>
          </a:lstStyle>
          <a:p>
            <a:pPr>
              <a:defRPr/>
            </a:pPr>
            <a:endParaRPr lang="en-US" altLang="en-US"/>
          </a:p>
        </p:txBody>
      </p:sp>
      <p:sp>
        <p:nvSpPr>
          <p:cNvPr id="7" name="Slide Number Placeholder 5">
            <a:extLst>
              <a:ext uri="{FF2B5EF4-FFF2-40B4-BE49-F238E27FC236}">
                <a16:creationId xmlns:a16="http://schemas.microsoft.com/office/drawing/2014/main" id="{58B127EC-12D4-1278-5A3F-8284195F521E}"/>
              </a:ext>
            </a:extLst>
          </p:cNvPr>
          <p:cNvSpPr>
            <a:spLocks noGrp="1"/>
          </p:cNvSpPr>
          <p:nvPr>
            <p:ph type="sldNum" sz="quarter" idx="12"/>
          </p:nvPr>
        </p:nvSpPr>
        <p:spPr/>
        <p:txBody>
          <a:bodyPr/>
          <a:lstStyle>
            <a:lvl1pPr>
              <a:defRPr/>
            </a:lvl1pPr>
          </a:lstStyle>
          <a:p>
            <a:pPr>
              <a:defRPr/>
            </a:pPr>
            <a:fld id="{7E1820A4-D5FF-4109-A62D-41ADD64ECBF8}" type="slidenum">
              <a:rPr lang="en-US" altLang="en-US"/>
              <a:pPr>
                <a:defRPr/>
              </a:pPr>
              <a:t>‹#›</a:t>
            </a:fld>
            <a:endParaRPr lang="en-US" altLang="en-US"/>
          </a:p>
        </p:txBody>
      </p:sp>
    </p:spTree>
    <p:extLst>
      <p:ext uri="{BB962C8B-B14F-4D97-AF65-F5344CB8AC3E}">
        <p14:creationId xmlns:p14="http://schemas.microsoft.com/office/powerpoint/2010/main" val="8023036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3">
            <a:extLst>
              <a:ext uri="{FF2B5EF4-FFF2-40B4-BE49-F238E27FC236}">
                <a16:creationId xmlns:a16="http://schemas.microsoft.com/office/drawing/2014/main" id="{2CFDE38A-5E7B-DCBB-BD8A-D83FFC276E25}"/>
              </a:ext>
            </a:extLst>
          </p:cNvPr>
          <p:cNvSpPr>
            <a:spLocks noGrp="1"/>
          </p:cNvSpPr>
          <p:nvPr>
            <p:ph type="dt" sz="half" idx="10"/>
          </p:nvPr>
        </p:nvSpPr>
        <p:spPr/>
        <p:txBody>
          <a:bodyPr/>
          <a:lstStyle>
            <a:lvl1pPr>
              <a:defRPr/>
            </a:lvl1pPr>
          </a:lstStyle>
          <a:p>
            <a:pPr>
              <a:defRPr/>
            </a:pPr>
            <a:endParaRPr lang="en-US" altLang="en-US"/>
          </a:p>
        </p:txBody>
      </p:sp>
      <p:sp>
        <p:nvSpPr>
          <p:cNvPr id="6" name="Footer Placeholder 4">
            <a:extLst>
              <a:ext uri="{FF2B5EF4-FFF2-40B4-BE49-F238E27FC236}">
                <a16:creationId xmlns:a16="http://schemas.microsoft.com/office/drawing/2014/main" id="{0E9683D9-07BF-7A67-53F8-52D64307AC68}"/>
              </a:ext>
            </a:extLst>
          </p:cNvPr>
          <p:cNvSpPr>
            <a:spLocks noGrp="1"/>
          </p:cNvSpPr>
          <p:nvPr>
            <p:ph type="ftr" sz="quarter" idx="11"/>
          </p:nvPr>
        </p:nvSpPr>
        <p:spPr/>
        <p:txBody>
          <a:bodyPr/>
          <a:lstStyle>
            <a:lvl1pPr>
              <a:defRPr/>
            </a:lvl1pPr>
          </a:lstStyle>
          <a:p>
            <a:pPr>
              <a:defRPr/>
            </a:pPr>
            <a:endParaRPr lang="en-US" altLang="en-US"/>
          </a:p>
        </p:txBody>
      </p:sp>
      <p:sp>
        <p:nvSpPr>
          <p:cNvPr id="7" name="Slide Number Placeholder 5">
            <a:extLst>
              <a:ext uri="{FF2B5EF4-FFF2-40B4-BE49-F238E27FC236}">
                <a16:creationId xmlns:a16="http://schemas.microsoft.com/office/drawing/2014/main" id="{D516C0CF-CBF1-BAF0-DD4E-3363BF52410A}"/>
              </a:ext>
            </a:extLst>
          </p:cNvPr>
          <p:cNvSpPr>
            <a:spLocks noGrp="1"/>
          </p:cNvSpPr>
          <p:nvPr>
            <p:ph type="sldNum" sz="quarter" idx="12"/>
          </p:nvPr>
        </p:nvSpPr>
        <p:spPr/>
        <p:txBody>
          <a:bodyPr/>
          <a:lstStyle>
            <a:lvl1pPr>
              <a:defRPr/>
            </a:lvl1pPr>
          </a:lstStyle>
          <a:p>
            <a:pPr>
              <a:defRPr/>
            </a:pPr>
            <a:fld id="{29F5A2D7-888F-47A4-A89F-AC458A1B6EA0}" type="slidenum">
              <a:rPr lang="en-US" altLang="en-US"/>
              <a:pPr>
                <a:defRPr/>
              </a:pPr>
              <a:t>‹#›</a:t>
            </a:fld>
            <a:endParaRPr lang="en-US" altLang="en-US"/>
          </a:p>
        </p:txBody>
      </p:sp>
    </p:spTree>
    <p:extLst>
      <p:ext uri="{BB962C8B-B14F-4D97-AF65-F5344CB8AC3E}">
        <p14:creationId xmlns:p14="http://schemas.microsoft.com/office/powerpoint/2010/main" val="35370578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BE2BB1C3-9B33-645D-53BD-2D1E6B2C9E1D}"/>
              </a:ext>
            </a:extLst>
          </p:cNvPr>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50CD9D68-38CC-BA7F-D997-03E03D9A3E91}"/>
              </a:ext>
            </a:extLst>
          </p:cNvPr>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785F0235-14CD-5F9E-D6C8-BA0A6BFA02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defRPr>
            </a:lvl1pPr>
          </a:lstStyle>
          <a:p>
            <a:pPr>
              <a:defRPr/>
            </a:pPr>
            <a:endParaRPr lang="en-US" altLang="en-US"/>
          </a:p>
        </p:txBody>
      </p:sp>
      <p:sp>
        <p:nvSpPr>
          <p:cNvPr id="5" name="Footer Placeholder 4">
            <a:extLst>
              <a:ext uri="{FF2B5EF4-FFF2-40B4-BE49-F238E27FC236}">
                <a16:creationId xmlns:a16="http://schemas.microsoft.com/office/drawing/2014/main" id="{7F98FED5-E0D7-11B6-6F6F-24484BDB073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defRPr>
            </a:lvl1pPr>
          </a:lstStyle>
          <a:p>
            <a:pPr>
              <a:defRPr/>
            </a:pPr>
            <a:endParaRPr lang="en-US" altLang="en-US"/>
          </a:p>
        </p:txBody>
      </p:sp>
      <p:sp>
        <p:nvSpPr>
          <p:cNvPr id="6" name="Slide Number Placeholder 5">
            <a:extLst>
              <a:ext uri="{FF2B5EF4-FFF2-40B4-BE49-F238E27FC236}">
                <a16:creationId xmlns:a16="http://schemas.microsoft.com/office/drawing/2014/main" id="{A165FCB5-ED89-B4AE-A6C1-9EB6990B80C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spcBef>
                <a:spcPts val="0"/>
              </a:spcBef>
              <a:spcAft>
                <a:spcPts val="0"/>
              </a:spcAft>
              <a:defRPr sz="1200" smtClean="0">
                <a:solidFill>
                  <a:schemeClr val="tx1">
                    <a:tint val="75000"/>
                  </a:schemeClr>
                </a:solidFill>
                <a:latin typeface="+mn-lt"/>
              </a:defRPr>
            </a:lvl1pPr>
          </a:lstStyle>
          <a:p>
            <a:pPr>
              <a:defRPr/>
            </a:pPr>
            <a:fld id="{6D30D016-95A5-42A4-85BC-92F1AAEA38AA}" type="slidenum">
              <a:rPr lang="en-US" altLang="en-US"/>
              <a:pPr>
                <a:defRPr/>
              </a:pPr>
              <a:t>‹#›</a:t>
            </a:fld>
            <a:endParaRPr lang="en-US" altLang="en-US"/>
          </a:p>
        </p:txBody>
      </p:sp>
    </p:spTree>
  </p:cSld>
  <p:clrMap bg1="dk1" tx1="lt1" bg2="dk2" tx2="lt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defRPr>
      </a:lvl2pPr>
      <a:lvl3pPr algn="l" rtl="0" fontAlgn="base">
        <a:lnSpc>
          <a:spcPct val="90000"/>
        </a:lnSpc>
        <a:spcBef>
          <a:spcPct val="0"/>
        </a:spcBef>
        <a:spcAft>
          <a:spcPct val="0"/>
        </a:spcAft>
        <a:defRPr sz="4400">
          <a:solidFill>
            <a:schemeClr val="tx1"/>
          </a:solidFill>
          <a:latin typeface="Calibri Light" panose="020F0302020204030204" pitchFamily="34" charset="0"/>
        </a:defRPr>
      </a:lvl3pPr>
      <a:lvl4pPr algn="l" rtl="0" fontAlgn="base">
        <a:lnSpc>
          <a:spcPct val="90000"/>
        </a:lnSpc>
        <a:spcBef>
          <a:spcPct val="0"/>
        </a:spcBef>
        <a:spcAft>
          <a:spcPct val="0"/>
        </a:spcAft>
        <a:defRPr sz="4400">
          <a:solidFill>
            <a:schemeClr val="tx1"/>
          </a:solidFill>
          <a:latin typeface="Calibri Light" panose="020F0302020204030204" pitchFamily="34" charset="0"/>
        </a:defRPr>
      </a:lvl4pPr>
      <a:lvl5pPr algn="l" rtl="0" fontAlgn="base">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436DF4DE-B1CD-E7F5-BA35-B5BC8B75F46D}"/>
              </a:ext>
            </a:extLst>
          </p:cNvPr>
          <p:cNvSpPr>
            <a:spLocks noGrp="1"/>
          </p:cNvSpPr>
          <p:nvPr>
            <p:ph type="subTitle" idx="1"/>
          </p:nvPr>
        </p:nvSpPr>
        <p:spPr>
          <a:xfrm>
            <a:off x="1524000" y="1016732"/>
            <a:ext cx="9144000" cy="4824536"/>
          </a:xfrm>
        </p:spPr>
        <p:txBody>
          <a:bodyPr/>
          <a:lstStyle/>
          <a:p>
            <a:r>
              <a:rPr lang="en-AU" altLang="en-US" sz="2000" dirty="0"/>
              <a:t>Verse 1</a:t>
            </a:r>
            <a:br>
              <a:rPr lang="en-AU" altLang="en-US" dirty="0"/>
            </a:br>
            <a:r>
              <a:rPr lang="en-AU" altLang="en-US" sz="4000" dirty="0"/>
              <a:t>Why should life a weary journey seem?</a:t>
            </a:r>
            <a:br>
              <a:rPr lang="en-AU" altLang="en-US" sz="4000" dirty="0"/>
            </a:br>
            <a:r>
              <a:rPr lang="en-AU" altLang="en-US" sz="4000" dirty="0"/>
              <a:t>Jesus is my light and song.</a:t>
            </a:r>
            <a:br>
              <a:rPr lang="en-AU" altLang="en-US" sz="4000" dirty="0"/>
            </a:br>
            <a:r>
              <a:rPr lang="en-AU" altLang="en-US" sz="4000" dirty="0"/>
              <a:t>Why should I my cross a burden deem?</a:t>
            </a:r>
            <a:br>
              <a:rPr lang="en-AU" altLang="en-US" sz="4000" dirty="0"/>
            </a:br>
            <a:r>
              <a:rPr lang="en-AU" altLang="en-US" sz="4000" dirty="0"/>
              <a:t>Jesus is my light and song.</a:t>
            </a:r>
            <a:br>
              <a:rPr lang="en-AU" altLang="en-US" sz="4000" dirty="0"/>
            </a:br>
            <a:r>
              <a:rPr lang="en-AU" altLang="en-US" sz="4000" dirty="0"/>
              <a:t>All the way is marked by love divine,</a:t>
            </a:r>
            <a:br>
              <a:rPr lang="en-AU" altLang="en-US" sz="4000" dirty="0"/>
            </a:br>
            <a:r>
              <a:rPr lang="en-AU" altLang="en-US" sz="4000" dirty="0"/>
              <a:t>Round my path the rays of glory shine,</a:t>
            </a:r>
            <a:br>
              <a:rPr lang="en-AU" altLang="en-US" sz="4000" dirty="0"/>
            </a:br>
            <a:r>
              <a:rPr lang="en-AU" altLang="en-US" sz="4000" dirty="0"/>
              <a:t>Christ himself companion is of mine,</a:t>
            </a:r>
            <a:br>
              <a:rPr lang="en-AU" altLang="en-US" sz="4000" dirty="0"/>
            </a:br>
            <a:r>
              <a:rPr lang="en-AU" altLang="en-US" sz="4000" dirty="0"/>
              <a:t>Jesus is my light and song.</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771B77B7-50AF-602C-A8EC-45FD4BDC0900}"/>
              </a:ext>
            </a:extLst>
          </p:cNvPr>
          <p:cNvSpPr>
            <a:spLocks noGrp="1"/>
          </p:cNvSpPr>
          <p:nvPr>
            <p:ph type="subTitle" idx="1"/>
          </p:nvPr>
        </p:nvSpPr>
        <p:spPr>
          <a:xfrm>
            <a:off x="1524000" y="1650504"/>
            <a:ext cx="9144000" cy="3556992"/>
          </a:xfrm>
        </p:spPr>
        <p:txBody>
          <a:bodyPr/>
          <a:lstStyle/>
          <a:p>
            <a:r>
              <a:rPr lang="en-AU" altLang="en-US" sz="2000" dirty="0"/>
              <a:t>Chorus</a:t>
            </a:r>
            <a:br>
              <a:rPr lang="en-AU" altLang="en-US" sz="1000" dirty="0"/>
            </a:br>
            <a:r>
              <a:rPr lang="en-AU" altLang="en-US" sz="4000" dirty="0"/>
              <a:t>Jesus is my light, Jesus is my light,</a:t>
            </a:r>
            <a:br>
              <a:rPr lang="en-AU" altLang="en-US" sz="4000" dirty="0"/>
            </a:br>
            <a:r>
              <a:rPr lang="en-AU" altLang="en-US" sz="4000" dirty="0"/>
              <a:t>Jesus is my light and song;</a:t>
            </a:r>
            <a:br>
              <a:rPr lang="en-AU" altLang="en-US" sz="4000" dirty="0"/>
            </a:br>
            <a:r>
              <a:rPr lang="en-AU" altLang="en-US" sz="4000" dirty="0"/>
              <a:t>Jesus is my light, I'll serve him with my might,</a:t>
            </a:r>
            <a:br>
              <a:rPr lang="en-AU" altLang="en-US" sz="4000" dirty="0"/>
            </a:br>
            <a:r>
              <a:rPr lang="en-AU" altLang="en-US" sz="4000" dirty="0"/>
              <a:t>Jesus is my light and song.</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B8172474-1851-E998-C492-22DE0F901254}"/>
              </a:ext>
            </a:extLst>
          </p:cNvPr>
          <p:cNvSpPr>
            <a:spLocks noGrp="1"/>
          </p:cNvSpPr>
          <p:nvPr>
            <p:ph type="subTitle" idx="1"/>
          </p:nvPr>
        </p:nvSpPr>
        <p:spPr>
          <a:xfrm>
            <a:off x="1524000" y="1088740"/>
            <a:ext cx="9144000" cy="4680520"/>
          </a:xfrm>
        </p:spPr>
        <p:txBody>
          <a:bodyPr/>
          <a:lstStyle/>
          <a:p>
            <a:r>
              <a:rPr lang="en-AU" altLang="en-US" sz="2000" dirty="0"/>
              <a:t>Verse 2</a:t>
            </a:r>
            <a:br>
              <a:rPr lang="en-AU" altLang="en-US" dirty="0">
                <a:solidFill>
                  <a:schemeClr val="folHlink"/>
                </a:solidFill>
              </a:rPr>
            </a:br>
            <a:r>
              <a:rPr lang="en-AU" altLang="en-US" sz="4000" dirty="0"/>
              <a:t>What though foes at every hand I meet?</a:t>
            </a:r>
            <a:br>
              <a:rPr lang="en-AU" altLang="en-US" sz="4000" dirty="0"/>
            </a:br>
            <a:r>
              <a:rPr lang="en-AU" altLang="en-US" sz="4000" dirty="0"/>
              <a:t>Jesus is my light and song.</a:t>
            </a:r>
            <a:br>
              <a:rPr lang="en-AU" altLang="en-US" sz="4000" dirty="0"/>
            </a:br>
            <a:r>
              <a:rPr lang="en-AU" altLang="en-US" sz="4000" dirty="0"/>
              <a:t>What though snares are ready for my feet?</a:t>
            </a:r>
            <a:br>
              <a:rPr lang="en-AU" altLang="en-US" sz="4000" dirty="0"/>
            </a:br>
            <a:r>
              <a:rPr lang="en-AU" altLang="en-US" sz="4000" dirty="0"/>
              <a:t>Jesus is my light and song.</a:t>
            </a:r>
            <a:br>
              <a:rPr lang="en-AU" altLang="en-US" sz="4000" dirty="0"/>
            </a:br>
            <a:r>
              <a:rPr lang="en-AU" altLang="en-US" sz="4000" dirty="0"/>
              <a:t>Christ himself was first to lead the way,</a:t>
            </a:r>
            <a:br>
              <a:rPr lang="en-AU" altLang="en-US" sz="4000" dirty="0"/>
            </a:br>
            <a:r>
              <a:rPr lang="en-AU" altLang="en-US" sz="4000" dirty="0"/>
              <a:t>He was first to battle in the fray,</a:t>
            </a:r>
            <a:br>
              <a:rPr lang="en-AU" altLang="en-US" sz="4000" dirty="0"/>
            </a:br>
            <a:r>
              <a:rPr lang="en-AU" altLang="en-US" sz="4000" dirty="0"/>
              <a:t>Now on him my every hope I stay,</a:t>
            </a:r>
            <a:br>
              <a:rPr lang="en-AU" altLang="en-US" sz="4000" dirty="0"/>
            </a:br>
            <a:r>
              <a:rPr lang="en-AU" altLang="en-US" sz="4000" dirty="0"/>
              <a:t>Jesus is my light and song.</a:t>
            </a:r>
          </a:p>
          <a:p>
            <a:endParaRPr lang="en-AU"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771B77B7-50AF-602C-A8EC-45FD4BDC0900}"/>
              </a:ext>
            </a:extLst>
          </p:cNvPr>
          <p:cNvSpPr>
            <a:spLocks noGrp="1"/>
          </p:cNvSpPr>
          <p:nvPr>
            <p:ph type="subTitle" idx="1"/>
          </p:nvPr>
        </p:nvSpPr>
        <p:spPr>
          <a:xfrm>
            <a:off x="1524000" y="1650504"/>
            <a:ext cx="9144000" cy="3556992"/>
          </a:xfrm>
        </p:spPr>
        <p:txBody>
          <a:bodyPr/>
          <a:lstStyle/>
          <a:p>
            <a:r>
              <a:rPr lang="en-AU" altLang="en-US" sz="2000" dirty="0"/>
              <a:t>Chorus</a:t>
            </a:r>
            <a:br>
              <a:rPr lang="en-AU" altLang="en-US" sz="1000" dirty="0"/>
            </a:br>
            <a:r>
              <a:rPr lang="en-AU" altLang="en-US" sz="4000" dirty="0"/>
              <a:t>Jesus is my light, Jesus is my light,</a:t>
            </a:r>
            <a:br>
              <a:rPr lang="en-AU" altLang="en-US" sz="4000" dirty="0"/>
            </a:br>
            <a:r>
              <a:rPr lang="en-AU" altLang="en-US" sz="4000" dirty="0"/>
              <a:t>Jesus is my light and song;</a:t>
            </a:r>
            <a:br>
              <a:rPr lang="en-AU" altLang="en-US" sz="4000" dirty="0"/>
            </a:br>
            <a:r>
              <a:rPr lang="en-AU" altLang="en-US" sz="4000" dirty="0"/>
              <a:t>Jesus is my light, I'll serve him with my might,</a:t>
            </a:r>
            <a:br>
              <a:rPr lang="en-AU" altLang="en-US" sz="4000" dirty="0"/>
            </a:br>
            <a:r>
              <a:rPr lang="en-AU" altLang="en-US" sz="4000" dirty="0"/>
              <a:t>Jesus is my light and song.</a:t>
            </a:r>
          </a:p>
        </p:txBody>
      </p:sp>
    </p:spTree>
    <p:extLst>
      <p:ext uri="{BB962C8B-B14F-4D97-AF65-F5344CB8AC3E}">
        <p14:creationId xmlns:p14="http://schemas.microsoft.com/office/powerpoint/2010/main" val="9894642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BDB2E319-9EA9-3F84-3099-C73915609162}"/>
              </a:ext>
            </a:extLst>
          </p:cNvPr>
          <p:cNvSpPr>
            <a:spLocks noGrp="1"/>
          </p:cNvSpPr>
          <p:nvPr>
            <p:ph type="subTitle" idx="1"/>
          </p:nvPr>
        </p:nvSpPr>
        <p:spPr>
          <a:xfrm>
            <a:off x="1127448" y="1052736"/>
            <a:ext cx="10009112" cy="4824536"/>
          </a:xfrm>
        </p:spPr>
        <p:txBody>
          <a:bodyPr/>
          <a:lstStyle/>
          <a:p>
            <a:r>
              <a:rPr lang="en-AU" altLang="en-US" sz="2000" dirty="0"/>
              <a:t>Verse 3 </a:t>
            </a:r>
            <a:br>
              <a:rPr lang="en-AU" altLang="en-US" sz="2000" dirty="0">
                <a:solidFill>
                  <a:schemeClr val="folHlink"/>
                </a:solidFill>
              </a:rPr>
            </a:br>
            <a:r>
              <a:rPr lang="en-AU" altLang="en-US" sz="4000" dirty="0"/>
              <a:t>When my feet shall reach the open door,</a:t>
            </a:r>
            <a:br>
              <a:rPr lang="en-AU" altLang="en-US" sz="4000" dirty="0"/>
            </a:br>
            <a:r>
              <a:rPr lang="en-AU" altLang="en-US" sz="4000" dirty="0"/>
              <a:t>Jesus is my light and song.</a:t>
            </a:r>
            <a:br>
              <a:rPr lang="en-AU" altLang="en-US" sz="4000" dirty="0"/>
            </a:br>
            <a:r>
              <a:rPr lang="en-AU" altLang="en-US" sz="4000" dirty="0"/>
              <a:t>When life's pilgrimage on earth is o'er,</a:t>
            </a:r>
            <a:br>
              <a:rPr lang="en-AU" altLang="en-US" sz="4000" dirty="0"/>
            </a:br>
            <a:r>
              <a:rPr lang="en-AU" altLang="en-US" sz="4000" dirty="0"/>
              <a:t>Jesus is my light and song.</a:t>
            </a:r>
            <a:br>
              <a:rPr lang="en-AU" altLang="en-US" sz="4000" dirty="0"/>
            </a:br>
            <a:r>
              <a:rPr lang="en-AU" altLang="en-US" sz="4000" dirty="0"/>
              <a:t>This through countless years my song shall be,</a:t>
            </a:r>
            <a:br>
              <a:rPr lang="en-AU" altLang="en-US" sz="4000" dirty="0"/>
            </a:br>
            <a:r>
              <a:rPr lang="en-AU" altLang="en-US" sz="4000" dirty="0"/>
              <a:t>Love for him who sets the prisoner free,</a:t>
            </a:r>
            <a:br>
              <a:rPr lang="en-AU" altLang="en-US" sz="4000" dirty="0"/>
            </a:br>
            <a:r>
              <a:rPr lang="en-AU" altLang="en-US" sz="4000" dirty="0"/>
              <a:t>Love for him who gave his life for me,</a:t>
            </a:r>
            <a:br>
              <a:rPr lang="en-AU" altLang="en-US" sz="4000" dirty="0"/>
            </a:br>
            <a:r>
              <a:rPr lang="en-AU" altLang="en-US" sz="4000" dirty="0"/>
              <a:t>Jesus is my light and song.</a:t>
            </a:r>
          </a:p>
          <a:p>
            <a:endParaRPr lang="en-AU"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771B77B7-50AF-602C-A8EC-45FD4BDC0900}"/>
              </a:ext>
            </a:extLst>
          </p:cNvPr>
          <p:cNvSpPr>
            <a:spLocks noGrp="1"/>
          </p:cNvSpPr>
          <p:nvPr>
            <p:ph type="subTitle" idx="1"/>
          </p:nvPr>
        </p:nvSpPr>
        <p:spPr>
          <a:xfrm>
            <a:off x="1524000" y="1650504"/>
            <a:ext cx="9144000" cy="3556992"/>
          </a:xfrm>
        </p:spPr>
        <p:txBody>
          <a:bodyPr/>
          <a:lstStyle/>
          <a:p>
            <a:r>
              <a:rPr lang="en-AU" altLang="en-US" sz="2000" dirty="0"/>
              <a:t>Chorus</a:t>
            </a:r>
            <a:br>
              <a:rPr lang="en-AU" altLang="en-US" sz="1000" dirty="0"/>
            </a:br>
            <a:r>
              <a:rPr lang="en-AU" altLang="en-US" sz="4000" dirty="0"/>
              <a:t>Jesus is my light, Jesus is my light,</a:t>
            </a:r>
            <a:br>
              <a:rPr lang="en-AU" altLang="en-US" sz="4000" dirty="0"/>
            </a:br>
            <a:r>
              <a:rPr lang="en-AU" altLang="en-US" sz="4000" dirty="0"/>
              <a:t>Jesus is my light and song;</a:t>
            </a:r>
            <a:br>
              <a:rPr lang="en-AU" altLang="en-US" sz="4000" dirty="0"/>
            </a:br>
            <a:r>
              <a:rPr lang="en-AU" altLang="en-US" sz="4000" dirty="0"/>
              <a:t>Jesus is my light, I'll serve him with my might,</a:t>
            </a:r>
            <a:br>
              <a:rPr lang="en-AU" altLang="en-US" sz="4000" dirty="0"/>
            </a:br>
            <a:r>
              <a:rPr lang="en-AU" altLang="en-US" sz="4000" dirty="0"/>
              <a:t>Jesus is my light and song.</a:t>
            </a:r>
          </a:p>
        </p:txBody>
      </p:sp>
      <p:sp>
        <p:nvSpPr>
          <p:cNvPr id="3" name="TextBox 2">
            <a:extLst>
              <a:ext uri="{FF2B5EF4-FFF2-40B4-BE49-F238E27FC236}">
                <a16:creationId xmlns:a16="http://schemas.microsoft.com/office/drawing/2014/main" id="{1A04B191-4D01-79C1-9CB9-9E942233AC1B}"/>
              </a:ext>
            </a:extLst>
          </p:cNvPr>
          <p:cNvSpPr txBox="1"/>
          <p:nvPr/>
        </p:nvSpPr>
        <p:spPr>
          <a:xfrm>
            <a:off x="263525" y="6115050"/>
            <a:ext cx="2808288" cy="577850"/>
          </a:xfrm>
          <a:prstGeom prst="rect">
            <a:avLst/>
          </a:prstGeom>
          <a:noFill/>
        </p:spPr>
        <p:txBody>
          <a:bodyPr>
            <a:spAutoFit/>
          </a:bodyPr>
          <a:lstStyle/>
          <a:p>
            <a:pPr eaLnBrk="1" fontAlgn="auto" hangingPunct="1">
              <a:spcBef>
                <a:spcPts val="0"/>
              </a:spcBef>
              <a:spcAft>
                <a:spcPts val="0"/>
              </a:spcAft>
              <a:defRPr/>
            </a:pPr>
            <a:r>
              <a:rPr lang="en-US" sz="1050" dirty="0">
                <a:latin typeface="+mn-lt"/>
              </a:rPr>
              <a:t>Why should life a weary journey seem?</a:t>
            </a:r>
          </a:p>
          <a:p>
            <a:pPr eaLnBrk="1" fontAlgn="auto" hangingPunct="1">
              <a:spcBef>
                <a:spcPts val="0"/>
              </a:spcBef>
              <a:spcAft>
                <a:spcPts val="0"/>
              </a:spcAft>
              <a:defRPr/>
            </a:pPr>
            <a:r>
              <a:rPr lang="en-US" sz="1050" dirty="0">
                <a:latin typeface="+mn-lt"/>
              </a:rPr>
              <a:t>Emma Johnson</a:t>
            </a:r>
          </a:p>
          <a:p>
            <a:pPr eaLnBrk="1" fontAlgn="auto" hangingPunct="1">
              <a:spcBef>
                <a:spcPts val="0"/>
              </a:spcBef>
              <a:spcAft>
                <a:spcPts val="0"/>
              </a:spcAft>
              <a:defRPr/>
            </a:pPr>
            <a:r>
              <a:rPr lang="en-US" sz="1050" dirty="0">
                <a:latin typeface="+mn-lt"/>
              </a:rPr>
              <a:t>© The General of The Salvation Army</a:t>
            </a:r>
          </a:p>
        </p:txBody>
      </p:sp>
    </p:spTree>
    <p:extLst>
      <p:ext uri="{BB962C8B-B14F-4D97-AF65-F5344CB8AC3E}">
        <p14:creationId xmlns:p14="http://schemas.microsoft.com/office/powerpoint/2010/main" val="2158458994"/>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F46216B-77A9-411A-B9D3-5023FCB70208}"/>
    </a:ext>
  </a:extLst>
</a:theme>
</file>

<file path=docProps/app.xml><?xml version="1.0" encoding="utf-8"?>
<Properties xmlns="http://schemas.openxmlformats.org/officeDocument/2006/extended-properties" xmlns:vt="http://schemas.openxmlformats.org/officeDocument/2006/docPropsVTypes">
  <Template>Office Theme</Template>
  <TotalTime>81</TotalTime>
  <Words>365</Words>
  <Application>Microsoft Office PowerPoint</Application>
  <PresentationFormat>Widescreen</PresentationFormat>
  <Paragraphs>9</Paragraphs>
  <Slides>6</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6</vt:i4>
      </vt:variant>
    </vt:vector>
  </HeadingPairs>
  <TitlesOfParts>
    <vt:vector size="10" baseType="lpstr">
      <vt:lpstr>Calibri</vt:lpstr>
      <vt:lpstr>Arial</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vector>
  </TitlesOfParts>
  <Company>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400 Why should life a weary journey seem? Jesus is my light and song. Why should I my cross a burden deem? Jesus is my light and song. All the way is marked by love divine, Round my path the rays of glory shine, Christ himself companion is of mine, Jesus is my light and song.</dc:title>
  <dc:creator>Perth Fortress Salvos</dc:creator>
  <cp:lastModifiedBy>Narelle Wheaton</cp:lastModifiedBy>
  <cp:revision>10</cp:revision>
  <dcterms:created xsi:type="dcterms:W3CDTF">1999-03-25T07:09:38Z</dcterms:created>
  <dcterms:modified xsi:type="dcterms:W3CDTF">2023-06-14T07:40:59Z</dcterms:modified>
</cp:coreProperties>
</file>