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3772" autoAdjust="0"/>
  </p:normalViewPr>
  <p:slideViewPr>
    <p:cSldViewPr>
      <p:cViewPr varScale="1">
        <p:scale>
          <a:sx n="103" d="100"/>
          <a:sy n="103" d="100"/>
        </p:scale>
        <p:origin x="79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6D5CF0-49D3-7783-E9FF-641ACD588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A2C7E4-072A-C1E2-CEC4-E4ED610B6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D820F3-C5DC-5023-8F19-1A7772880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75E12-4D36-4CB0-9A98-62E0FB6DA1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1467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904E9-7DB9-1BF8-68ED-790EBC4CD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A6907-44D6-C0D6-2DA4-7BF21551C3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333F66-2643-B70F-7E60-35215F45E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AE1BF-3897-4957-A258-FB5CEAB5F8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927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7882EC-4138-B0F2-8A87-9FDF77FFF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CEA28A-79D7-87E6-161C-B1A227C2C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F17624-7134-BB70-4450-92D6442CE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FA336-0EA4-4A44-9BE1-758BF91142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9867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4B210F-056F-720D-67E4-3F001C960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29B51C-80EC-5E92-F1AD-E865FDA17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A92B9B-07D6-5CB0-1A54-D3ECCE8D3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02BCA-7B29-46DF-AF13-E32B564E5F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7741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70D28A-3D96-AAC4-DA0C-FCC730F8B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613723-7268-A215-C8D3-D8702FAC3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478BC4-27D5-4CB6-413A-886E3227A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FED5D-9AC2-4296-B521-CD3DB5D7FB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7783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A34C2FA-2CF4-FDC3-3D1C-BB6AEA230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838115D-89DB-19B8-D4FE-9EB7CA55C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80CCFDE-C31F-9958-5D10-CB223CB49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306AB-76D4-45CC-8F30-BC282F9858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596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5B6C884-AEB5-660D-981C-8C6CAC49B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BE58053-DDD5-4EDE-B8AD-7CB943539B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F37EDBB-7606-20E8-0E8F-F76E1D388E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C047B-F706-4DB0-A4F7-AF716CA13B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1708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976C902-221F-7676-C16D-5905871D1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686B329-DD49-52DA-338B-7768CE37A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52903DF-B31A-B7FC-5C71-62E960381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37AD8-636E-441B-83AD-7895F4A33A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6430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6C7DC1A-8015-580F-D111-31E424A04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A99D68F-F864-C939-5667-5BAF34707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EF2DE85-6A68-BECD-845C-F6A8295A8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7793D-946C-445C-80F3-13DB869875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9578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B9213C-FFC9-9B7B-155E-A3E52080D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77EC138-CACF-57E8-E5ED-0DDBD9751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C25F59F-FA2E-A395-10C2-49210EB59A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A5CE9-9397-44C7-8119-89124653A4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9254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F0BDA0A-2ABE-7E34-0DE0-225230C94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19DB963-50B2-5DFC-60D1-80242029D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8CED797-2F71-0398-817C-78ED8664B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E7E52-FD7C-4760-9876-C7530BCE22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5758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954A4C2-E59A-4F23-BF43-216A656DE1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4086B38-EFCA-6563-E851-F24611F72E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4A0133-40A0-1073-3586-3164B1F5CF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3863B9-E3BA-B0CF-C188-3491CED956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1824F6-F81C-75E3-9436-058D3697B0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EE239B8-B169-4A3F-B079-497D682E62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4F32A5C5-4475-5074-9FB4-A33D547BB67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4248150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Jesus, give thy blood‑washed Army</a:t>
            </a:r>
          </a:p>
          <a:p>
            <a:r>
              <a:rPr lang="en-US" altLang="en-US" sz="4000" dirty="0"/>
              <a:t>Universal liberty;</a:t>
            </a:r>
          </a:p>
          <a:p>
            <a:r>
              <a:rPr lang="en-US" altLang="en-US" sz="4000" dirty="0"/>
              <a:t>Keep us fighting, trusting calmly</a:t>
            </a:r>
          </a:p>
          <a:p>
            <a:r>
              <a:rPr lang="en-US" altLang="en-US" sz="4000" dirty="0"/>
              <a:t>For a world‑wide jubilee.</a:t>
            </a:r>
          </a:p>
          <a:p>
            <a:r>
              <a:rPr lang="en-US" altLang="en-US" sz="4000" dirty="0"/>
              <a:t>Hallelujah !</a:t>
            </a:r>
          </a:p>
          <a:p>
            <a:r>
              <a:rPr lang="en-US" altLang="en-US" sz="4000" dirty="0"/>
              <a:t>We shall have the victory.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585147FA-FA1E-0128-5F3D-3A86F7A75ED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908050"/>
            <a:ext cx="9144000" cy="5113338"/>
          </a:xfrm>
        </p:spPr>
        <p:txBody>
          <a:bodyPr/>
          <a:lstStyle/>
          <a:p>
            <a:r>
              <a:rPr lang="en-US" altLang="en-US" sz="2000" dirty="0"/>
              <a:t>Verse 2 </a:t>
            </a:r>
          </a:p>
          <a:p>
            <a:r>
              <a:rPr lang="en-US" altLang="en-US" sz="4000" dirty="0"/>
              <a:t>Thou hast bound brave hearts together,</a:t>
            </a:r>
          </a:p>
          <a:p>
            <a:r>
              <a:rPr lang="en-US" altLang="en-US" sz="4000" dirty="0"/>
              <a:t>Clothed us with the Spirit's might,</a:t>
            </a:r>
          </a:p>
          <a:p>
            <a:r>
              <a:rPr lang="en-US" altLang="en-US" sz="4000" dirty="0"/>
              <a:t>Made us warriors for ever,</a:t>
            </a:r>
          </a:p>
          <a:p>
            <a:r>
              <a:rPr lang="en-US" altLang="en-US" sz="4000" dirty="0"/>
              <a:t>Sent us in the field to fight.</a:t>
            </a:r>
          </a:p>
          <a:p>
            <a:r>
              <a:rPr lang="en-US" altLang="en-US" sz="4000" dirty="0"/>
              <a:t>In the Army</a:t>
            </a:r>
          </a:p>
          <a:p>
            <a:r>
              <a:rPr lang="en-US" altLang="en-US" sz="4000" dirty="0"/>
              <a:t>We will serve thee day and night.</a:t>
            </a:r>
            <a:endParaRPr lang="en-US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0967A3A4-D703-445F-E43A-5449A1B2215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25538"/>
            <a:ext cx="9144000" cy="4967287"/>
          </a:xfrm>
        </p:spPr>
        <p:txBody>
          <a:bodyPr/>
          <a:lstStyle/>
          <a:p>
            <a:r>
              <a:rPr lang="en-US" altLang="en-US" sz="2000" dirty="0"/>
              <a:t>Verse 3 </a:t>
            </a:r>
          </a:p>
          <a:p>
            <a:r>
              <a:rPr lang="en-US" altLang="en-US" sz="4000" dirty="0"/>
              <a:t>'Neath thy </a:t>
            </a:r>
            <a:r>
              <a:rPr lang="en-US" altLang="en-US" sz="4000" dirty="0" err="1"/>
              <a:t>sceptre</a:t>
            </a:r>
            <a:r>
              <a:rPr lang="en-US" altLang="en-US" sz="4000" dirty="0"/>
              <a:t> foes are bending,</a:t>
            </a:r>
          </a:p>
          <a:p>
            <a:r>
              <a:rPr lang="en-US" altLang="en-US" sz="4000" dirty="0"/>
              <a:t>And thy name makes devils fly;</a:t>
            </a:r>
          </a:p>
          <a:p>
            <a:r>
              <a:rPr lang="en-US" altLang="en-US" sz="4000" dirty="0"/>
              <a:t>Captives' fetters thou art rending,</a:t>
            </a:r>
          </a:p>
          <a:p>
            <a:r>
              <a:rPr lang="en-US" altLang="en-US" sz="4000" dirty="0"/>
              <a:t>And thy blood doth sin destroy.</a:t>
            </a:r>
          </a:p>
          <a:p>
            <a:r>
              <a:rPr lang="en-US" altLang="en-US" sz="4000" dirty="0"/>
              <a:t>For thy glory</a:t>
            </a:r>
          </a:p>
          <a:p>
            <a:r>
              <a:rPr lang="en-US" altLang="en-US" sz="4000" dirty="0"/>
              <a:t>We will fight until we die.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A22A8AFF-AC4D-E30F-E1C3-F4E98C40197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232991"/>
            <a:ext cx="9144000" cy="4392017"/>
          </a:xfrm>
        </p:spPr>
        <p:txBody>
          <a:bodyPr/>
          <a:lstStyle/>
          <a:p>
            <a:r>
              <a:rPr lang="en-US" altLang="en-US" sz="2000" dirty="0"/>
              <a:t>Verse 4 </a:t>
            </a:r>
          </a:p>
          <a:p>
            <a:r>
              <a:rPr lang="en-US" altLang="en-US" sz="4000" dirty="0"/>
              <a:t>Lift up valleys, cast down mountains,</a:t>
            </a:r>
          </a:p>
          <a:p>
            <a:r>
              <a:rPr lang="en-US" altLang="en-US" sz="4000" dirty="0"/>
              <a:t>Make all evil natures good;</a:t>
            </a:r>
          </a:p>
          <a:p>
            <a:r>
              <a:rPr lang="en-US" altLang="en-US" sz="4000" dirty="0"/>
              <a:t>Wash the world in Calvary's fountain,</a:t>
            </a:r>
          </a:p>
          <a:p>
            <a:r>
              <a:rPr lang="en-US" altLang="en-US" sz="4000" dirty="0"/>
              <a:t>Send a great salvation flood.</a:t>
            </a:r>
          </a:p>
          <a:p>
            <a:r>
              <a:rPr lang="en-US" altLang="en-US" sz="4000" dirty="0"/>
              <a:t>All the nations</a:t>
            </a:r>
          </a:p>
          <a:p>
            <a:r>
              <a:rPr lang="en-US" altLang="en-US" sz="4000" dirty="0"/>
              <a:t>We shall win with fire and blood</a:t>
            </a:r>
            <a:endParaRPr lang="en-US" altLang="en-US" sz="3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5DCE0E-A83B-3E01-82A5-236CC90C886A}"/>
              </a:ext>
            </a:extLst>
          </p:cNvPr>
          <p:cNvSpPr txBox="1"/>
          <p:nvPr/>
        </p:nvSpPr>
        <p:spPr>
          <a:xfrm>
            <a:off x="334963" y="6092825"/>
            <a:ext cx="6096000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Jesus, give Thy blood-washed Army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William James Pearson (1832-1892)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173</Words>
  <Application>Microsoft Office PowerPoint</Application>
  <PresentationFormat>Widescreen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Perth Fortress</dc:creator>
  <cp:lastModifiedBy>Narelle Wheaton</cp:lastModifiedBy>
  <cp:revision>3</cp:revision>
  <dcterms:created xsi:type="dcterms:W3CDTF">1999-05-14T02:45:17Z</dcterms:created>
  <dcterms:modified xsi:type="dcterms:W3CDTF">2023-06-22T06:41:09Z</dcterms:modified>
</cp:coreProperties>
</file>