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E499A0-30BD-3232-D219-B61EA89C5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EDC566-71DA-9B35-6D7A-7BAE345D6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74FC5F-B5D8-84F9-F144-E526DC46D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A7D41-ED06-4C30-B273-C3DCB9406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0021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EA979-4D8E-7D9A-34FB-2EF6A7F7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2924F-A86B-C80A-EEC1-39B91A3AE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918E8A-86D4-A7B7-B773-D146956A7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F1B95-BDAE-4E6E-AFD0-1A36ADA22D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0482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FDA5C5-A02C-563B-F1E3-04B95883B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47AAB-7CF6-C8B1-2F6D-4AF1B89E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6CF10-4921-6E93-ABD6-4F2AA3ACF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5E9CF-D96D-4872-8580-C3FD8A9A88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3594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4F8FC6-9150-F6BC-125C-FB6034E63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627DE-E2FE-AE21-3A70-B870CCD4E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9C79E-B7AD-13D6-793C-B6B233354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75770-2F2E-4362-AD79-63B2F97C63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694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A43AC0-2B92-6928-961B-A755E7C0A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5D20D2-B88D-1241-6E51-39A42010B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35495B-8EA9-7D60-9011-70E33432C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B6665-505A-4FD4-A2F6-BD6F0354CB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918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6043EDC-5155-C9D3-A0A7-E5B795088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7184422-8377-4773-779D-2F41443F5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F5CDEC9-5E4C-3EA9-CD55-FF794EEE8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9F47B-EBEA-496C-B88A-88D6F9FCAA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18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F72721D-6025-7469-3B0E-2A7218A3B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B117652-2AF0-02DA-A6C4-362C0CA9B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19B327-3F0E-4A36-2E22-057C60257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03BEE-342F-4BE2-BBCD-1EE042EBFB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1389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A1BFA1B-2FF9-2430-70F9-4EF53020F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D89329D-3D47-4639-0DCA-09E815B93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09EB01C-7938-119E-99D3-533768A22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FE794-54D5-4876-9153-ED3ADF155E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7191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C6C6FA6-9FA9-62D0-5E0F-842D041DA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EBFE76C-3F1C-5AAB-AEBC-F5A2DD019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4B596B-0D54-F60C-255E-BE42718D4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BD412-C7F9-4EE7-B749-AA783680BE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4213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79DEA4C-EEEF-DF30-3F80-E767E3AC2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03986C7-1358-4646-E441-CF6CCDB15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3384F-CDBA-3D29-1BCB-9BB4D0D9C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22EF1-D9A0-4FA3-AD82-663D11B03E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8350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D455A86-D6D4-0336-16ED-4177F814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F25779-1AC2-C17B-C343-4A714175C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0A5861C-9881-FE1A-AF6D-E4ACD7C8C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05E10-1A1A-4890-86BF-F091240CCE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4942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4C83DCC-BD74-32A4-61AB-CF4347DA23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80CD06E-5CBF-C3FA-9C3B-570B77C1E2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7DD2BB-961A-E9D1-8DD1-FD695E8E41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1F540-A1EF-0BC8-B312-18A60E3B2F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45820B-B73C-DA8C-3CAB-53F6E9E3FD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DBBBD6-64F1-45CD-A17D-F187A986EE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D17E990-972A-6FFF-2CEC-E9D4F429AA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18456"/>
            <a:ext cx="9144000" cy="4421088"/>
          </a:xfrm>
        </p:spPr>
        <p:txBody>
          <a:bodyPr/>
          <a:lstStyle/>
          <a:p>
            <a:r>
              <a:rPr lang="en-US" altLang="en-US" sz="4000" dirty="0"/>
              <a:t>Tis wonderful to know the joy</a:t>
            </a:r>
            <a:br>
              <a:rPr lang="en-US" altLang="en-US" sz="4000" dirty="0"/>
            </a:br>
            <a:r>
              <a:rPr lang="en-US" altLang="en-US" sz="4000" dirty="0"/>
              <a:t>that cometh from above;</a:t>
            </a:r>
            <a:br>
              <a:rPr lang="en-US" altLang="en-US" sz="4000" dirty="0"/>
            </a:br>
            <a:r>
              <a:rPr lang="en-US" altLang="en-US" sz="4000" dirty="0"/>
              <a:t>'Tis wonderful to walk with</a:t>
            </a:r>
            <a:br>
              <a:rPr lang="en-US" altLang="en-US" sz="4000" dirty="0"/>
            </a:br>
            <a:r>
              <a:rPr lang="en-US" altLang="en-US" sz="4000" dirty="0"/>
              <a:t>God in fellowship and love;</a:t>
            </a:r>
            <a:br>
              <a:rPr lang="en-US" altLang="en-US" sz="4000" dirty="0"/>
            </a:br>
            <a:r>
              <a:rPr lang="en-US" altLang="en-US" sz="4000" dirty="0"/>
              <a:t>Though human hopes may</a:t>
            </a:r>
            <a:br>
              <a:rPr lang="en-US" altLang="en-US" sz="4000" dirty="0"/>
            </a:br>
            <a:r>
              <a:rPr lang="en-US" altLang="en-US" sz="4000" dirty="0"/>
              <a:t>vanish and earthly cares increase,</a:t>
            </a:r>
            <a:br>
              <a:rPr lang="en-US" altLang="en-US" sz="4000" dirty="0"/>
            </a:br>
            <a:r>
              <a:rPr lang="en-US" altLang="en-US" sz="4000" dirty="0"/>
              <a:t>'Tis wonderful to dwell with</a:t>
            </a:r>
            <a:br>
              <a:rPr lang="en-US" altLang="en-US" sz="4000" dirty="0"/>
            </a:br>
            <a:r>
              <a:rPr lang="en-US" altLang="en-US" sz="4000" dirty="0"/>
              <a:t>him in confidence and peace.</a:t>
            </a:r>
          </a:p>
          <a:p>
            <a:endParaRPr lang="en-AU" dirty="0"/>
          </a:p>
        </p:txBody>
      </p:sp>
      <p:sp>
        <p:nvSpPr>
          <p:cNvPr id="2051" name="TextBox 5">
            <a:extLst>
              <a:ext uri="{FF2B5EF4-FFF2-40B4-BE49-F238E27FC236}">
                <a16:creationId xmlns:a16="http://schemas.microsoft.com/office/drawing/2014/main" id="{93558F80-E44F-6C8E-E3BC-71EDEF75E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8" y="5765800"/>
            <a:ext cx="6096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800">
                <a:latin typeface="akagi_probook"/>
              </a:rPr>
              <a:t>CCLI Song # 3927539</a:t>
            </a:r>
          </a:p>
          <a:p>
            <a:pPr eaLnBrk="1" hangingPunct="1"/>
            <a:r>
              <a:rPr lang="en-US" altLang="en-US" sz="800">
                <a:latin typeface="akagi_probook"/>
              </a:rPr>
              <a:t>Albert Ernest Dalziel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8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800" i="1">
                <a:latin typeface="akagi_probook"/>
              </a:rPr>
              <a:t>For use solely with the SongSelect® </a:t>
            </a:r>
            <a:r>
              <a:rPr lang="en-US" altLang="en-US" sz="800" i="1">
                <a:latin typeface="akagi_probook"/>
                <a:hlinkClick r:id="rId2"/>
              </a:rPr>
              <a:t>Terms of Use</a:t>
            </a:r>
            <a:r>
              <a:rPr lang="en-US" altLang="en-US" sz="800" i="1">
                <a:latin typeface="akagi_probook"/>
              </a:rPr>
              <a:t>. All rights reserved. </a:t>
            </a:r>
            <a:r>
              <a:rPr lang="en-US" altLang="en-US" sz="800" i="1">
                <a:latin typeface="akagi_probook"/>
                <a:hlinkClick r:id="rId3"/>
              </a:rPr>
              <a:t>www.ccli.com</a:t>
            </a:r>
            <a:endParaRPr lang="en-US" altLang="en-US" sz="800" i="1">
              <a:latin typeface="akagi_probook"/>
            </a:endParaRPr>
          </a:p>
          <a:p>
            <a:pPr eaLnBrk="1" hangingPunct="1"/>
            <a:r>
              <a:rPr lang="en-US" altLang="en-US" sz="8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97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143. Tis wonderful to know the joy that cometh from above; 'Tis wonderful to walk with God in fellowship and love; Though human hopes may vanish and earthly cares increase, 'Tis wonderful to dwell with him in confidence and peace.</dc:title>
  <dc:creator>Perth Fortress</dc:creator>
  <cp:lastModifiedBy>Narelle Wheaton</cp:lastModifiedBy>
  <cp:revision>4</cp:revision>
  <dcterms:created xsi:type="dcterms:W3CDTF">1999-07-16T06:09:30Z</dcterms:created>
  <dcterms:modified xsi:type="dcterms:W3CDTF">2023-06-14T06:50:23Z</dcterms:modified>
</cp:coreProperties>
</file>