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95B29A9-3C59-49AE-BF8C-2F9CE2F0CD35}"/>
    <pc:docChg chg="custSel modSld">
      <pc:chgData name="Narelle Wheaton" userId="6e1b2b30-480e-4f91-806b-6735d5b9e446" providerId="ADAL" clId="{795B29A9-3C59-49AE-BF8C-2F9CE2F0CD35}" dt="2023-06-21T08:13:57.851" v="16" actId="404"/>
      <pc:docMkLst>
        <pc:docMk/>
      </pc:docMkLst>
      <pc:sldChg chg="modSp mod">
        <pc:chgData name="Narelle Wheaton" userId="6e1b2b30-480e-4f91-806b-6735d5b9e446" providerId="ADAL" clId="{795B29A9-3C59-49AE-BF8C-2F9CE2F0CD35}" dt="2023-06-21T08:13:47.878" v="13" actId="404"/>
        <pc:sldMkLst>
          <pc:docMk/>
          <pc:sldMk cId="2454919072" sldId="256"/>
        </pc:sldMkLst>
        <pc:spChg chg="mod">
          <ac:chgData name="Narelle Wheaton" userId="6e1b2b30-480e-4f91-806b-6735d5b9e446" providerId="ADAL" clId="{795B29A9-3C59-49AE-BF8C-2F9CE2F0CD35}" dt="2023-06-21T08:13:47.878" v="13" actId="404"/>
          <ac:spMkLst>
            <pc:docMk/>
            <pc:sldMk cId="2454919072" sldId="256"/>
            <ac:spMk id="3" creationId="{3A8DF5E8-390B-4E34-A4CA-0A92DD3DCBA2}"/>
          </ac:spMkLst>
        </pc:spChg>
      </pc:sldChg>
      <pc:sldChg chg="modSp mod">
        <pc:chgData name="Narelle Wheaton" userId="6e1b2b30-480e-4f91-806b-6735d5b9e446" providerId="ADAL" clId="{795B29A9-3C59-49AE-BF8C-2F9CE2F0CD35}" dt="2023-06-21T08:13:54.193" v="15" actId="27636"/>
        <pc:sldMkLst>
          <pc:docMk/>
          <pc:sldMk cId="1573621556" sldId="257"/>
        </pc:sldMkLst>
        <pc:spChg chg="mod">
          <ac:chgData name="Narelle Wheaton" userId="6e1b2b30-480e-4f91-806b-6735d5b9e446" providerId="ADAL" clId="{795B29A9-3C59-49AE-BF8C-2F9CE2F0CD35}" dt="2023-06-21T08:13:54.193" v="15" actId="27636"/>
          <ac:spMkLst>
            <pc:docMk/>
            <pc:sldMk cId="1573621556" sldId="257"/>
            <ac:spMk id="3" creationId="{3A8DF5E8-390B-4E34-A4CA-0A92DD3DCBA2}"/>
          </ac:spMkLst>
        </pc:spChg>
      </pc:sldChg>
      <pc:sldChg chg="modSp mod">
        <pc:chgData name="Narelle Wheaton" userId="6e1b2b30-480e-4f91-806b-6735d5b9e446" providerId="ADAL" clId="{795B29A9-3C59-49AE-BF8C-2F9CE2F0CD35}" dt="2023-06-21T08:13:57.851" v="16" actId="404"/>
        <pc:sldMkLst>
          <pc:docMk/>
          <pc:sldMk cId="2150974687" sldId="258"/>
        </pc:sldMkLst>
        <pc:spChg chg="mod">
          <ac:chgData name="Narelle Wheaton" userId="6e1b2b30-480e-4f91-806b-6735d5b9e446" providerId="ADAL" clId="{795B29A9-3C59-49AE-BF8C-2F9CE2F0CD35}" dt="2023-06-21T08:13:57.851" v="16" actId="404"/>
          <ac:spMkLst>
            <pc:docMk/>
            <pc:sldMk cId="2150974687" sldId="258"/>
            <ac:spMk id="3" creationId="{3A8DF5E8-390B-4E34-A4CA-0A92DD3DCBA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3DB5D-F95F-434F-B0FA-0CC78A0EDB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198788-254B-4642-9C8C-473F6515A4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346B8-F1C4-4FC8-BBF2-2E05252B6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B3B43-30E3-4EFB-8A17-3FEE0360AEE0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5B12A5-1349-4214-9A7E-82E16CE8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EE95C4-A26D-405F-BD17-98D2A7C10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E1DC4-1A21-41A8-9FF3-8B56EBC725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5133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B8E5D-FCDC-48FF-A177-8AEF1E5C2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B5083C-8AF5-46DA-9440-0863584BA2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B75ED5-E9EB-4912-8818-5D4D3CED5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B3B43-30E3-4EFB-8A17-3FEE0360AEE0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9D99F8-58B7-40E8-82B2-9ECA92ED9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206475-2768-451C-8E12-47EE03867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E1DC4-1A21-41A8-9FF3-8B56EBC725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3783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EFD31C-C413-497E-A7D1-F74C5B4659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73F5E9-B7AF-4398-BE99-AA8BDFA55A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2D340D-8F22-4963-A971-7DCF81E68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B3B43-30E3-4EFB-8A17-3FEE0360AEE0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F1F67F-D4C1-4678-A682-E8F7EF1DD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8B7EA-8A50-44FB-99A5-C2F23E07A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E1DC4-1A21-41A8-9FF3-8B56EBC725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159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E4D4F-3D09-4B9B-9614-42E1FD09F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6E3AF-1EE3-4589-AF87-990D4D3FB0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44C0CE-0050-4515-AC0B-BF0A3B656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B3B43-30E3-4EFB-8A17-3FEE0360AEE0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991A99-C0F2-4ACC-B788-BA11D902A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105D57-DF2D-4060-AA41-8BAC704A7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E1DC4-1A21-41A8-9FF3-8B56EBC725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79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5DC47-EF7A-4C0D-BA19-F87DE8893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134A67-921F-4A86-9141-5D8C2ABF2D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83557-E065-4FC4-B37F-C7A4CA9EA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B3B43-30E3-4EFB-8A17-3FEE0360AEE0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DB6437-D764-45E5-859E-BFC62D03C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8400DD-3618-408F-8A9E-4C5D8FACF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E1DC4-1A21-41A8-9FF3-8B56EBC725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8991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21C0C-9438-41D3-B760-6153148FA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BA4B8-3587-4535-8453-131F0830D8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E0B5E3-F690-495E-BED8-6AF90BE299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DE9BA0-A56A-4A9D-9902-FE177D662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B3B43-30E3-4EFB-8A17-3FEE0360AEE0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A269FE-37B0-4C39-B0F8-772B39EAF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9EABA6-2780-4B52-9A3D-23864B0AD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E1DC4-1A21-41A8-9FF3-8B56EBC725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8164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854C5-52BE-4273-B012-7E76A5A25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2AA1F6-E5D2-4C39-994E-9C830F8248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42CFA1-6E3F-4B28-A952-7187058CAD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AD13DD-B11B-47EB-AF26-C2A4493C4C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6AB16B-6AC5-4BB7-8058-072D52AD90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02718D-7AD7-4037-BD2E-0C05BA73F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B3B43-30E3-4EFB-8A17-3FEE0360AEE0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DE99F4-6FFB-4BCC-9586-F3AC8F152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79B5F2-8310-4642-9F55-8F721C39E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E1DC4-1A21-41A8-9FF3-8B56EBC725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1096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E5452-EDD9-4009-AE56-398405D9F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64CDB9-7BF3-45DF-A661-5060D672D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B3B43-30E3-4EFB-8A17-3FEE0360AEE0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2FB84E-4D22-4A82-B46E-6F9B0ED62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E6B84F-8D56-4E8B-8B7B-15DD3074B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E1DC4-1A21-41A8-9FF3-8B56EBC725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413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5536C3-D475-4E6E-940E-26704080D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B3B43-30E3-4EFB-8A17-3FEE0360AEE0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8B9CA9-2334-40D1-8E1B-93E777CF3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E3E1E7-C709-4540-92D1-B2143A26A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E1DC4-1A21-41A8-9FF3-8B56EBC725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5191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A8605-B00E-4012-B16A-6667C7025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5B5201-3FFE-44F3-BDC6-ABF6201BE4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1A5086-F6F8-486A-8DFF-9211C87231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07B1A7-E0A0-4A03-A33E-40CD3E9E9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B3B43-30E3-4EFB-8A17-3FEE0360AEE0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00C0C3-C726-4C6B-BF9F-D5BF45870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954509-4583-486B-8FF0-C98C28AA0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E1DC4-1A21-41A8-9FF3-8B56EBC725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1016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05C0D-07E8-4C17-A6A4-E4F4122EA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5CAA45-8064-4A47-81AA-AF259403AF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474685-252F-4AE7-B6E0-48DCC2E45B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BDDF96-6629-4434-93E1-F972C572A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B3B43-30E3-4EFB-8A17-3FEE0360AEE0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779D05-C1A7-47D5-B708-6D2BB4B6F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3B791C-8AC0-4780-BE50-D165EBBCC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E1DC4-1A21-41A8-9FF3-8B56EBC725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184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003614-1925-4684-B8DE-432B55F20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5FC6EE-149C-4113-A922-641D7D5D0D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F8C625-64A5-4DCF-A953-8E61128EA0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B3B43-30E3-4EFB-8A17-3FEE0360AEE0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445294-0C83-467A-8EF4-54B262CA85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A877F-2204-4C78-976D-F95CD1FCD3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E1DC4-1A21-41A8-9FF3-8B56EBC725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7978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A8DF5E8-390B-4E34-A4CA-0A92DD3DCB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99440"/>
            <a:ext cx="9144000" cy="5659120"/>
          </a:xfrm>
        </p:spPr>
        <p:txBody>
          <a:bodyPr>
            <a:normAutofit lnSpcReduction="10000"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He who would valiant be</a:t>
            </a:r>
          </a:p>
          <a:p>
            <a:r>
              <a:rPr lang="en-US" sz="4000" dirty="0">
                <a:solidFill>
                  <a:schemeClr val="bg1"/>
                </a:solidFill>
              </a:rPr>
              <a:t>'</a:t>
            </a:r>
            <a:r>
              <a:rPr lang="en-US" sz="4000" dirty="0" err="1">
                <a:solidFill>
                  <a:schemeClr val="bg1"/>
                </a:solidFill>
              </a:rPr>
              <a:t>Gainst</a:t>
            </a:r>
            <a:r>
              <a:rPr lang="en-US" sz="4000" dirty="0">
                <a:solidFill>
                  <a:schemeClr val="bg1"/>
                </a:solidFill>
              </a:rPr>
              <a:t> all disaster,</a:t>
            </a:r>
          </a:p>
          <a:p>
            <a:r>
              <a:rPr lang="en-US" sz="4000" dirty="0">
                <a:solidFill>
                  <a:schemeClr val="bg1"/>
                </a:solidFill>
              </a:rPr>
              <a:t>Let him in constancy</a:t>
            </a:r>
          </a:p>
          <a:p>
            <a:r>
              <a:rPr lang="en-US" sz="4000" dirty="0">
                <a:solidFill>
                  <a:schemeClr val="bg1"/>
                </a:solidFill>
              </a:rPr>
              <a:t>Follow the Master!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There's no discouragement</a:t>
            </a:r>
          </a:p>
          <a:p>
            <a:r>
              <a:rPr lang="en-US" sz="4000" dirty="0">
                <a:solidFill>
                  <a:schemeClr val="bg1"/>
                </a:solidFill>
              </a:rPr>
              <a:t>Shall make him once relent</a:t>
            </a:r>
          </a:p>
          <a:p>
            <a:r>
              <a:rPr lang="en-US" sz="4000" dirty="0">
                <a:solidFill>
                  <a:schemeClr val="bg1"/>
                </a:solidFill>
              </a:rPr>
              <a:t>His first avowed intent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be a pilgrim.</a:t>
            </a:r>
          </a:p>
        </p:txBody>
      </p:sp>
    </p:spTree>
    <p:extLst>
      <p:ext uri="{BB962C8B-B14F-4D97-AF65-F5344CB8AC3E}">
        <p14:creationId xmlns:p14="http://schemas.microsoft.com/office/powerpoint/2010/main" val="2454919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A8DF5E8-390B-4E34-A4CA-0A92DD3DCB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7040"/>
            <a:ext cx="9144000" cy="5811520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2.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Who so beset him round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With dismal stories,</a:t>
            </a:r>
          </a:p>
          <a:p>
            <a:r>
              <a:rPr lang="en-US" sz="4000" dirty="0">
                <a:solidFill>
                  <a:schemeClr val="bg1"/>
                </a:solidFill>
              </a:rPr>
              <a:t>Do but themselves confound,</a:t>
            </a:r>
          </a:p>
          <a:p>
            <a:r>
              <a:rPr lang="en-US" sz="4000" dirty="0">
                <a:solidFill>
                  <a:schemeClr val="bg1"/>
                </a:solidFill>
              </a:rPr>
              <a:t>His strength the more is.</a:t>
            </a:r>
          </a:p>
          <a:p>
            <a:r>
              <a:rPr lang="en-US" sz="4000" dirty="0">
                <a:solidFill>
                  <a:schemeClr val="bg1"/>
                </a:solidFill>
              </a:rPr>
              <a:t>No foes shall stay his might,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Though he with giants fight;</a:t>
            </a:r>
          </a:p>
          <a:p>
            <a:r>
              <a:rPr lang="en-US" sz="4000" dirty="0">
                <a:solidFill>
                  <a:schemeClr val="bg1"/>
                </a:solidFill>
              </a:rPr>
              <a:t>He will make good his right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be a pilgrim.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621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A8DF5E8-390B-4E34-A4CA-0A92DD3DCB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8480"/>
            <a:ext cx="9144000" cy="5618480"/>
          </a:xfrm>
        </p:spPr>
        <p:txBody>
          <a:bodyPr>
            <a:normAutofit lnSpcReduction="10000"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3.</a:t>
            </a:r>
          </a:p>
          <a:p>
            <a:r>
              <a:rPr lang="en-US" sz="4000" dirty="0">
                <a:solidFill>
                  <a:schemeClr val="bg1"/>
                </a:solidFill>
              </a:rPr>
              <a:t>Since, Lord, Thou dost defend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Us with Thy Spirit;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 know we at the end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Shall life inherit.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Then fancies flee away,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I'll fear not what men say,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I'll labor night and day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be a pilgrim.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EAD4552-6616-44C8-9984-AE8DE26E63E7}"/>
              </a:ext>
            </a:extLst>
          </p:cNvPr>
          <p:cNvSpPr txBox="1"/>
          <p:nvPr/>
        </p:nvSpPr>
        <p:spPr>
          <a:xfrm>
            <a:off x="396240" y="6019438"/>
            <a:ext cx="6096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He who would valiant be	</a:t>
            </a:r>
          </a:p>
          <a:p>
            <a:r>
              <a:rPr lang="en-US" sz="1100" dirty="0">
                <a:solidFill>
                  <a:schemeClr val="bg1"/>
                </a:solidFill>
              </a:rPr>
              <a:t>John Bunyan (1628-1688), alt Percy </a:t>
            </a:r>
            <a:r>
              <a:rPr lang="en-US" sz="1100" dirty="0" err="1">
                <a:solidFill>
                  <a:schemeClr val="bg1"/>
                </a:solidFill>
              </a:rPr>
              <a:t>Deamer</a:t>
            </a:r>
            <a:r>
              <a:rPr lang="en-US" sz="1100" dirty="0">
                <a:solidFill>
                  <a:schemeClr val="bg1"/>
                </a:solidFill>
              </a:rPr>
              <a:t> (1867-1936)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2150974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154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2022-10-03T04:14:04Z</dcterms:created>
  <dcterms:modified xsi:type="dcterms:W3CDTF">2023-06-21T08:13:59Z</dcterms:modified>
</cp:coreProperties>
</file>