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78375FB-6CBA-4BF8-A0CA-9590AAB8B0D6}"/>
    <pc:docChg chg="custSel modSld">
      <pc:chgData name="Narelle Wheaton" userId="6e1b2b30-480e-4f91-806b-6735d5b9e446" providerId="ADAL" clId="{378375FB-6CBA-4BF8-A0CA-9590AAB8B0D6}" dt="2023-06-14T07:57:55.688" v="19" actId="404"/>
      <pc:docMkLst>
        <pc:docMk/>
      </pc:docMkLst>
      <pc:sldChg chg="modSp mod">
        <pc:chgData name="Narelle Wheaton" userId="6e1b2b30-480e-4f91-806b-6735d5b9e446" providerId="ADAL" clId="{378375FB-6CBA-4BF8-A0CA-9590AAB8B0D6}" dt="2023-06-14T07:57:35.812" v="15" actId="404"/>
        <pc:sldMkLst>
          <pc:docMk/>
          <pc:sldMk cId="1165963549" sldId="256"/>
        </pc:sldMkLst>
        <pc:spChg chg="mod">
          <ac:chgData name="Narelle Wheaton" userId="6e1b2b30-480e-4f91-806b-6735d5b9e446" providerId="ADAL" clId="{378375FB-6CBA-4BF8-A0CA-9590AAB8B0D6}" dt="2023-06-14T07:57:35.812" v="15" actId="404"/>
          <ac:spMkLst>
            <pc:docMk/>
            <pc:sldMk cId="1165963549" sldId="256"/>
            <ac:spMk id="3" creationId="{51495719-5A3F-42A6-BFB6-6A15B78A509E}"/>
          </ac:spMkLst>
        </pc:spChg>
      </pc:sldChg>
      <pc:sldChg chg="modSp mod">
        <pc:chgData name="Narelle Wheaton" userId="6e1b2b30-480e-4f91-806b-6735d5b9e446" providerId="ADAL" clId="{378375FB-6CBA-4BF8-A0CA-9590AAB8B0D6}" dt="2023-06-14T07:57:41.200" v="16" actId="404"/>
        <pc:sldMkLst>
          <pc:docMk/>
          <pc:sldMk cId="1174460873" sldId="257"/>
        </pc:sldMkLst>
        <pc:spChg chg="mod">
          <ac:chgData name="Narelle Wheaton" userId="6e1b2b30-480e-4f91-806b-6735d5b9e446" providerId="ADAL" clId="{378375FB-6CBA-4BF8-A0CA-9590AAB8B0D6}" dt="2023-06-14T07:57:41.200" v="16" actId="404"/>
          <ac:spMkLst>
            <pc:docMk/>
            <pc:sldMk cId="1174460873" sldId="257"/>
            <ac:spMk id="3" creationId="{51495719-5A3F-42A6-BFB6-6A15B78A509E}"/>
          </ac:spMkLst>
        </pc:spChg>
      </pc:sldChg>
      <pc:sldChg chg="modSp mod">
        <pc:chgData name="Narelle Wheaton" userId="6e1b2b30-480e-4f91-806b-6735d5b9e446" providerId="ADAL" clId="{378375FB-6CBA-4BF8-A0CA-9590AAB8B0D6}" dt="2023-06-14T07:57:46.716" v="17" actId="404"/>
        <pc:sldMkLst>
          <pc:docMk/>
          <pc:sldMk cId="571159179" sldId="258"/>
        </pc:sldMkLst>
        <pc:spChg chg="mod">
          <ac:chgData name="Narelle Wheaton" userId="6e1b2b30-480e-4f91-806b-6735d5b9e446" providerId="ADAL" clId="{378375FB-6CBA-4BF8-A0CA-9590AAB8B0D6}" dt="2023-06-14T07:57:46.716" v="17" actId="404"/>
          <ac:spMkLst>
            <pc:docMk/>
            <pc:sldMk cId="571159179" sldId="258"/>
            <ac:spMk id="3" creationId="{51495719-5A3F-42A6-BFB6-6A15B78A509E}"/>
          </ac:spMkLst>
        </pc:spChg>
      </pc:sldChg>
      <pc:sldChg chg="modSp mod">
        <pc:chgData name="Narelle Wheaton" userId="6e1b2b30-480e-4f91-806b-6735d5b9e446" providerId="ADAL" clId="{378375FB-6CBA-4BF8-A0CA-9590AAB8B0D6}" dt="2023-06-14T07:57:49.917" v="18" actId="404"/>
        <pc:sldMkLst>
          <pc:docMk/>
          <pc:sldMk cId="2765868810" sldId="259"/>
        </pc:sldMkLst>
        <pc:spChg chg="mod">
          <ac:chgData name="Narelle Wheaton" userId="6e1b2b30-480e-4f91-806b-6735d5b9e446" providerId="ADAL" clId="{378375FB-6CBA-4BF8-A0CA-9590AAB8B0D6}" dt="2023-06-14T07:57:49.917" v="18" actId="404"/>
          <ac:spMkLst>
            <pc:docMk/>
            <pc:sldMk cId="2765868810" sldId="259"/>
            <ac:spMk id="3" creationId="{51495719-5A3F-42A6-BFB6-6A15B78A509E}"/>
          </ac:spMkLst>
        </pc:spChg>
      </pc:sldChg>
      <pc:sldChg chg="modSp mod">
        <pc:chgData name="Narelle Wheaton" userId="6e1b2b30-480e-4f91-806b-6735d5b9e446" providerId="ADAL" clId="{378375FB-6CBA-4BF8-A0CA-9590AAB8B0D6}" dt="2023-06-14T07:57:55.688" v="19" actId="404"/>
        <pc:sldMkLst>
          <pc:docMk/>
          <pc:sldMk cId="3331448610" sldId="260"/>
        </pc:sldMkLst>
        <pc:spChg chg="mod">
          <ac:chgData name="Narelle Wheaton" userId="6e1b2b30-480e-4f91-806b-6735d5b9e446" providerId="ADAL" clId="{378375FB-6CBA-4BF8-A0CA-9590AAB8B0D6}" dt="2023-06-14T07:57:55.688" v="19" actId="404"/>
          <ac:spMkLst>
            <pc:docMk/>
            <pc:sldMk cId="3331448610" sldId="260"/>
            <ac:spMk id="3" creationId="{51495719-5A3F-42A6-BFB6-6A15B78A509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7A071-46FD-4EA2-B8BA-3EFCF2C3B8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75A9C7-5D2E-446A-8E65-B0A14862D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82A12-A909-4149-89B6-A3476572C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A8D6C-B8AA-4E15-90AE-49FC248A1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8C39-5E15-4CF0-9882-33AD26B5A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6379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03BD8-8735-401C-975D-2E2C2A9EE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69CF42-E1FB-44D6-B848-03A0D464A5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DC894-9BF4-456B-803B-2432B8CB5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ABED00-B898-4FF0-B470-FF421709E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9D89E-219C-4AC4-A8C9-E04C7366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2128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22D099-FD1C-47B3-AC43-9F5DEC31DC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40D350-46A3-4282-ADA9-F2B9F4AC1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172DFF-7E4C-4BD1-9A6F-B239A973C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11EED-968F-4CF8-93E6-D872CF281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73694-AB8C-4D96-87AB-25451F23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0375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9BF10-5EF9-4E3A-BDE8-BA467AD9D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8E8FE-4519-44AD-B2F4-A76C76D01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E795B-5842-4DBE-A521-AC790CD22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89C78-FE1A-4B68-9923-857A741EF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4E7BD-658C-422B-BDEE-838EECFBE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0624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76A2F-09B7-45CB-BCE1-7FAA77526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8140B8-4C4C-443C-9E69-67D387FFC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8A266-1052-4752-8169-40A14E1E2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A9811-78CD-474F-BFED-C7E778D36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8EB54-073B-4FDD-B09F-B3B5C00F9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339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E0BAD-C63E-437A-8DC7-957342717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1043D-5580-4C5C-ACF4-5DE70F3B57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27738D-231A-436F-959A-B29330601F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8CE93-C242-4ED3-9EA7-1B67BDF1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EE013-4E19-4021-906F-B48EB5624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26F124-3824-4F9D-99DB-9DFD299E3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171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5F1C7-592E-4714-A077-104F76DC3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AD1F8D-79D6-4D31-A610-76A2E6670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B7125B-CA2E-4144-B408-1A20DA205A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C975CB-6B37-4ED6-9AD3-EEB5EC3B10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D1523-F717-4218-BA1E-07EA2EADB5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EC93BF-57D7-4309-BC8E-C0D85EB0F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447F7C-9D0A-484E-90A2-D966E638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F9DFA9-5E67-448A-8B29-D3DDD439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719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4A5FD-9FB7-4A7C-90C0-71A447190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7454F8-C9AF-47A5-89A5-EAEBB9208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B62BD-1E12-47F4-9CF3-380C71278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99658B-F5AD-4C47-87B9-0A9134C85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88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60BB57-C598-4706-A87E-32D7C9E8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C42E8C-5690-4B8A-A6E9-D1960A69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F97149-40E2-47E2-90E9-5434F4C93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5190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4E223-AFD9-4723-B579-596962F89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65628-94E9-4D96-9639-4242C92EA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6C1F9D-C1BA-45AA-9F31-0034D18473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178400-E92E-41DD-9CBC-198232F51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F22AD6-B374-40A6-840B-4494700F0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57EE3A-E667-4FBB-8D53-004FD1973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9506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98ACE-4613-42B0-8133-24753E7A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75D37-96DB-4A80-8485-343C3EC8D4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25B4A-F4C2-4EC5-A74F-F2C4AF7BC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E1F538-AE64-41AB-ADFE-8BB1F0F82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26BA8E-6572-477C-BE11-3BB2C147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576A17-A16C-4AAB-B5F6-C32ED672B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833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48FD73-1E3F-4EBC-BBB2-FD4AF6A2E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7B16C-882A-4EDB-B4B9-A6A8D56E22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4CDA3-70A2-4B8D-80E2-16CE80052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40782-A605-4C3D-9451-CEF2627382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3CB12-C879-46FD-9379-C56CC8BAB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CCC38-0A5C-4D38-A594-F4C064066E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86846-5E8A-41E8-A227-3409559C3E0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028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495719-5A3F-42A6-BFB6-6A15B78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8161"/>
            <a:ext cx="9144000" cy="301752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 forth and tell O Church of God awake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God's saving news to all the nations take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Proclaim Christ Jesus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Lord and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all the world His worthy praise may sing</a:t>
            </a:r>
          </a:p>
        </p:txBody>
      </p:sp>
    </p:spTree>
    <p:extLst>
      <p:ext uri="{BB962C8B-B14F-4D97-AF65-F5344CB8AC3E}">
        <p14:creationId xmlns:p14="http://schemas.microsoft.com/office/powerpoint/2010/main" val="1165963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495719-5A3F-42A6-BFB6-6A15B78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23441"/>
            <a:ext cx="9144000" cy="280924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 forth and tell God's love embraces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will in grace respond to all who call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shall they call if they have never heard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gracious invitation of His word</a:t>
            </a:r>
          </a:p>
        </p:txBody>
      </p:sp>
    </p:spTree>
    <p:extLst>
      <p:ext uri="{BB962C8B-B14F-4D97-AF65-F5344CB8AC3E}">
        <p14:creationId xmlns:p14="http://schemas.microsoft.com/office/powerpoint/2010/main" val="1174460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495719-5A3F-42A6-BFB6-6A15B78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4161"/>
            <a:ext cx="9144000" cy="407416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 forth and tell where still the darkness lies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wealth or want the sinner surely dies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us O Lord concern of heart and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love like Yours which cares for all mankind</a:t>
            </a:r>
          </a:p>
        </p:txBody>
      </p:sp>
    </p:spTree>
    <p:extLst>
      <p:ext uri="{BB962C8B-B14F-4D97-AF65-F5344CB8AC3E}">
        <p14:creationId xmlns:p14="http://schemas.microsoft.com/office/powerpoint/2010/main" val="57115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495719-5A3F-42A6-BFB6-6A15B78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080" y="2001521"/>
            <a:ext cx="10403840" cy="305815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 forth and tell the doors are open wide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Share God's good gifts let no one be denied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Live out your life as Christ your Lord shall choose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ransomed powers for His sole glory use</a:t>
            </a:r>
          </a:p>
        </p:txBody>
      </p:sp>
    </p:spTree>
    <p:extLst>
      <p:ext uri="{BB962C8B-B14F-4D97-AF65-F5344CB8AC3E}">
        <p14:creationId xmlns:p14="http://schemas.microsoft.com/office/powerpoint/2010/main" val="2765868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495719-5A3F-42A6-BFB6-6A15B78A50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0360"/>
            <a:ext cx="9144000" cy="363728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 forth and tell O Church of God arise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 in the strength which Christ your Lord supplies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 till all nations His great name adore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serve Him Lord and King for evermore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6E7556-E1CC-4D4F-8370-A620B40BA610}"/>
              </a:ext>
            </a:extLst>
          </p:cNvPr>
          <p:cNvSpPr txBox="1"/>
          <p:nvPr/>
        </p:nvSpPr>
        <p:spPr>
          <a:xfrm>
            <a:off x="284480" y="5780038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2627256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James Edward Seddon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1964. Renewed 1992 James Seddon - The Jubilate Group (Admin. by Jubilate Hymns Ltd, sub to Hope Publishing for various regions) (Admin. by Hope Publishing Company)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331448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260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2022-08-22T07:02:08Z</dcterms:created>
  <dcterms:modified xsi:type="dcterms:W3CDTF">2023-06-14T07:57:59Z</dcterms:modified>
</cp:coreProperties>
</file>