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5AD8001-572F-4139-BF45-63F4108FF152}"/>
    <pc:docChg chg="modSld">
      <pc:chgData name="Narelle Wheaton" userId="6e1b2b30-480e-4f91-806b-6735d5b9e446" providerId="ADAL" clId="{15AD8001-572F-4139-BF45-63F4108FF152}" dt="2023-06-14T08:28:33.977" v="13" actId="20577"/>
      <pc:docMkLst>
        <pc:docMk/>
      </pc:docMkLst>
      <pc:sldChg chg="modSp mod">
        <pc:chgData name="Narelle Wheaton" userId="6e1b2b30-480e-4f91-806b-6735d5b9e446" providerId="ADAL" clId="{15AD8001-572F-4139-BF45-63F4108FF152}" dt="2023-06-14T08:28:33.977" v="13" actId="20577"/>
        <pc:sldMkLst>
          <pc:docMk/>
          <pc:sldMk cId="2219382588" sldId="256"/>
        </pc:sldMkLst>
        <pc:spChg chg="mod">
          <ac:chgData name="Narelle Wheaton" userId="6e1b2b30-480e-4f91-806b-6735d5b9e446" providerId="ADAL" clId="{15AD8001-572F-4139-BF45-63F4108FF152}" dt="2023-06-14T08:28:33.977" v="13" actId="20577"/>
          <ac:spMkLst>
            <pc:docMk/>
            <pc:sldMk cId="2219382588" sldId="256"/>
            <ac:spMk id="3" creationId="{12B7AA20-0523-4E76-BFC7-B81B21DA0E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97E9A-BB87-46F5-980D-CE1DF1DA34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DBA5AD-CA72-4D93-9D37-08E2C28D9E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A7B03-FB18-4AD5-B16F-7EAB9779B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6C32DF-7666-4F25-92CF-339474199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0D799-0663-4E18-8C70-BB34E32CA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0604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2FB6-7039-4A19-9910-78F59DDDB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EB7E9D-2D1D-4F6A-ACF1-6A28AB8D7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7839E-57D9-4153-BA58-931948BCB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1A1E39-E0BE-4F4B-9863-4296A98C7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4C119-AC16-4125-8B34-CE236BE33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7001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66C27B-C303-4738-BEFD-A02B125105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31A53B-B373-4921-AC21-F8EDFE017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0ED1D-75FA-4357-AA8A-F3E81029C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7796B4-2B55-4D7D-85DF-FBBE63125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A23FC-ADD2-4578-B767-0DA437507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7076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E7996-6C6E-403E-A0FA-0902E3EEF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6F23D-A40C-4CDC-B1AB-D74D728C46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14AE2-EBE9-45A7-9513-69384D3F0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2E2050-6794-4DBC-B450-5A47B1A1E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581CE4-7CB5-4B25-9B0E-E4597F77E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6285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6ECA4-12D6-4C7F-A847-35ABAC0BC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758116-5A67-4546-B7D7-91D4F4ABF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45E2C-48CE-469C-996B-5D4C27C1D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E15E7F-9E53-496F-B018-461ABE2B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AB8DB3-9E52-4FFC-94F9-EB15D06BA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7264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B8A6D-4F6F-49D8-BF03-283484114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548D7-0C6B-4634-8B52-11AB71FC74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CE9CD9-CA6D-46B5-96BE-9BAF2FA75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88F3BD-5F43-4E7B-A11F-7FD90D4B8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F339F8-1B11-45C3-85D6-D6F4BE37F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74116F-F05E-434A-BF13-D746039AB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37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C40E9-374B-47F7-9D99-01908C4D9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91FCB-9E3D-4608-83D2-100EDCD7E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3BBF2-5FA8-4B3E-9B3C-C29FD903CC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78CE1B-9193-4563-AD1F-27D5D42C26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C97604-A77F-405D-8FB8-9EA1FE01E4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032617-46E7-4327-BC84-AFE5DC5E2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B11919-3C72-4656-A82D-EBC3EA096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58DE37-631A-452D-BDAA-F7C83CB3F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8756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D2ED2-8C76-4F6D-963E-DA62A2F27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8AB0A0-47B2-4450-B674-DC4B3657B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C5AE3D-02D2-412C-9513-5E47669E0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95D76D-2AD5-42DB-B56E-3680DCB70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9684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6D3C63-0307-400A-B87F-B184B8219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65688E-9E8D-46D7-BCBE-8FE24EA51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ED9D89-8621-46C4-8440-0B2456BDB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2687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2F917-1B3B-4B06-A9BF-86333B970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DF0673-0E28-4903-AA9A-9DF750BDC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F565C6-2FAB-4A4E-8533-FB2BA3D05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1B002-3FEF-41A7-8EAD-4D0C9690C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9E1F2E-7D4B-4630-8DCA-936E3B41A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7E3ACB-24C9-45E1-AC28-6DF5AF98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464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CE933-8571-4EEC-BFE6-A67E6A212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E44FB9-CC46-4E13-B2E1-F8D180D5D0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DB83B-AFB5-4FC9-B44B-4CA0A02ADE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4B8745-2AE1-4E5F-8617-F9FA9F13A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C7AA6-E329-4F07-B057-DBCEB9BD0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26798D-6784-4CAB-95CC-CF4A2AE22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2243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B0FAC3-3BBC-42A8-8532-21A9F6162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35BD65-3906-4667-9EA8-50CA76991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5C9F9-06AE-4917-8BB0-0FA6082283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44290-ED4E-4BB9-B802-6666241BE9A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0F1DD-AB26-41C4-B7D1-DB97474582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94D56-F9B5-4013-83AA-18D54DFC5C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5F85-63F8-44FE-8D92-65B38EB81F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3479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B7AA20-0523-4E76-BFC7-B81B21DA0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6000" y="1605280"/>
            <a:ext cx="10749280" cy="3495040"/>
          </a:xfrm>
        </p:spPr>
        <p:txBody>
          <a:bodyPr>
            <a:noAutofit/>
          </a:bodyPr>
          <a:lstStyle/>
          <a:p>
            <a:r>
              <a:rPr lang="en-AU" sz="4000" dirty="0">
                <a:solidFill>
                  <a:schemeClr val="bg1"/>
                </a:solidFill>
              </a:rPr>
              <a:t>Let us go out into the world with love in our hearts.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go out into the world with love in our hearts.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Love is patient, love is kind,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leaves selfishness behind;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go out into the world with love in our hearts.</a:t>
            </a:r>
          </a:p>
        </p:txBody>
      </p:sp>
    </p:spTree>
    <p:extLst>
      <p:ext uri="{BB962C8B-B14F-4D97-AF65-F5344CB8AC3E}">
        <p14:creationId xmlns:p14="http://schemas.microsoft.com/office/powerpoint/2010/main" val="2219382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B7AA20-0523-4E76-BFC7-B81B21DA0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6000" y="1605280"/>
            <a:ext cx="10749280" cy="3495040"/>
          </a:xfrm>
        </p:spPr>
        <p:txBody>
          <a:bodyPr>
            <a:noAutofit/>
          </a:bodyPr>
          <a:lstStyle/>
          <a:p>
            <a:r>
              <a:rPr lang="en-AU" sz="4000" dirty="0">
                <a:solidFill>
                  <a:schemeClr val="bg1"/>
                </a:solidFill>
              </a:rPr>
              <a:t>Let us go out into the world with joy in our hearts.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go out into the world with joy in our hearts.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Joy for ever will remain</a:t>
            </a:r>
          </a:p>
          <a:p>
            <a:r>
              <a:rPr lang="en-AU" sz="4000" dirty="0">
                <a:solidFill>
                  <a:schemeClr val="bg1"/>
                </a:solidFill>
              </a:rPr>
              <a:t>From the day we’re born again;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go out into the world with joy in our hearts.</a:t>
            </a:r>
          </a:p>
        </p:txBody>
      </p:sp>
    </p:spTree>
    <p:extLst>
      <p:ext uri="{BB962C8B-B14F-4D97-AF65-F5344CB8AC3E}">
        <p14:creationId xmlns:p14="http://schemas.microsoft.com/office/powerpoint/2010/main" val="1556739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B7AA20-0523-4E76-BFC7-B81B21DA0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2320" y="1605280"/>
            <a:ext cx="10982960" cy="3495040"/>
          </a:xfrm>
        </p:spPr>
        <p:txBody>
          <a:bodyPr>
            <a:noAutofit/>
          </a:bodyPr>
          <a:lstStyle/>
          <a:p>
            <a:r>
              <a:rPr lang="en-AU" sz="4000" dirty="0">
                <a:solidFill>
                  <a:schemeClr val="bg1"/>
                </a:solidFill>
              </a:rPr>
              <a:t>Let us go out into the world with faith in our hearts.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go out into the world with faith in our hearts.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Faith will take away our fear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God’s purpose will be clear;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go out into the world with faith in our hearts.</a:t>
            </a:r>
          </a:p>
        </p:txBody>
      </p:sp>
    </p:spTree>
    <p:extLst>
      <p:ext uri="{BB962C8B-B14F-4D97-AF65-F5344CB8AC3E}">
        <p14:creationId xmlns:p14="http://schemas.microsoft.com/office/powerpoint/2010/main" val="3118889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B7AA20-0523-4E76-BFC7-B81B21DA0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1840" y="640080"/>
            <a:ext cx="10982960" cy="5120640"/>
          </a:xfrm>
        </p:spPr>
        <p:txBody>
          <a:bodyPr>
            <a:noAutofit/>
          </a:bodyPr>
          <a:lstStyle/>
          <a:p>
            <a:r>
              <a:rPr lang="en-AU" sz="4000" dirty="0">
                <a:solidFill>
                  <a:schemeClr val="bg1"/>
                </a:solidFill>
              </a:rPr>
              <a:t>Let us go out into the world with Christ in our hearts.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go out into the world with Christ in our hearts.</a:t>
            </a:r>
          </a:p>
          <a:p>
            <a:r>
              <a:rPr lang="en-AU" sz="4000" dirty="0">
                <a:solidFill>
                  <a:schemeClr val="bg1"/>
                </a:solidFill>
              </a:rPr>
              <a:t>He will take away our sin</a:t>
            </a:r>
          </a:p>
          <a:p>
            <a:r>
              <a:rPr lang="en-AU" sz="4000" dirty="0">
                <a:solidFill>
                  <a:schemeClr val="bg1"/>
                </a:solidFill>
              </a:rPr>
              <a:t>And new life will then begin;</a:t>
            </a:r>
          </a:p>
          <a:p>
            <a:r>
              <a:rPr lang="en-AU" sz="4000" dirty="0">
                <a:solidFill>
                  <a:schemeClr val="bg1"/>
                </a:solidFill>
              </a:rPr>
              <a:t>Let us go out into the world with faith in Christ hearts.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1E1EA9-CA26-454A-8216-174F316AEDDF}"/>
              </a:ext>
            </a:extLst>
          </p:cNvPr>
          <p:cNvSpPr txBox="1"/>
          <p:nvPr/>
        </p:nvSpPr>
        <p:spPr>
          <a:xfrm>
            <a:off x="528320" y="5984240"/>
            <a:ext cx="3454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Let us go out into the world with love in our hearts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Derek </a:t>
            </a:r>
            <a:r>
              <a:rPr lang="en-US" sz="1200" b="0" i="0" u="none" strike="noStrike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Hartopp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Derek </a:t>
            </a:r>
            <a:r>
              <a:rPr lang="en-US" sz="1200" dirty="0" err="1">
                <a:solidFill>
                  <a:schemeClr val="bg1"/>
                </a:solidFill>
              </a:rPr>
              <a:t>Hartopp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051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224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2022-05-26T03:10:30Z</dcterms:created>
  <dcterms:modified xsi:type="dcterms:W3CDTF">2023-06-14T08:28:37Z</dcterms:modified>
</cp:coreProperties>
</file>