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3B53355-BF38-4588-A47B-1EF183D47C65}"/>
    <pc:docChg chg="custSel modSld">
      <pc:chgData name="Narelle Wheaton" userId="6e1b2b30-480e-4f91-806b-6735d5b9e446" providerId="ADAL" clId="{D3B53355-BF38-4588-A47B-1EF183D47C65}" dt="2023-06-22T07:31:25.444" v="15" actId="404"/>
      <pc:docMkLst>
        <pc:docMk/>
      </pc:docMkLst>
      <pc:sldChg chg="modSp mod">
        <pc:chgData name="Narelle Wheaton" userId="6e1b2b30-480e-4f91-806b-6735d5b9e446" providerId="ADAL" clId="{D3B53355-BF38-4588-A47B-1EF183D47C65}" dt="2023-06-22T07:31:16.068" v="13" actId="404"/>
        <pc:sldMkLst>
          <pc:docMk/>
          <pc:sldMk cId="854055146" sldId="256"/>
        </pc:sldMkLst>
        <pc:spChg chg="mod">
          <ac:chgData name="Narelle Wheaton" userId="6e1b2b30-480e-4f91-806b-6735d5b9e446" providerId="ADAL" clId="{D3B53355-BF38-4588-A47B-1EF183D47C65}" dt="2023-06-22T07:31:16.068" v="13" actId="404"/>
          <ac:spMkLst>
            <pc:docMk/>
            <pc:sldMk cId="854055146" sldId="256"/>
            <ac:spMk id="3" creationId="{E59C0C76-7C5B-4380-A4AF-5D21EDCD71F4}"/>
          </ac:spMkLst>
        </pc:spChg>
      </pc:sldChg>
      <pc:sldChg chg="modSp mod">
        <pc:chgData name="Narelle Wheaton" userId="6e1b2b30-480e-4f91-806b-6735d5b9e446" providerId="ADAL" clId="{D3B53355-BF38-4588-A47B-1EF183D47C65}" dt="2023-06-22T07:31:20.849" v="14" actId="404"/>
        <pc:sldMkLst>
          <pc:docMk/>
          <pc:sldMk cId="2899039864" sldId="257"/>
        </pc:sldMkLst>
        <pc:spChg chg="mod">
          <ac:chgData name="Narelle Wheaton" userId="6e1b2b30-480e-4f91-806b-6735d5b9e446" providerId="ADAL" clId="{D3B53355-BF38-4588-A47B-1EF183D47C65}" dt="2023-06-22T07:31:20.849" v="14" actId="404"/>
          <ac:spMkLst>
            <pc:docMk/>
            <pc:sldMk cId="2899039864" sldId="257"/>
            <ac:spMk id="3" creationId="{E59C0C76-7C5B-4380-A4AF-5D21EDCD71F4}"/>
          </ac:spMkLst>
        </pc:spChg>
      </pc:sldChg>
      <pc:sldChg chg="modSp mod">
        <pc:chgData name="Narelle Wheaton" userId="6e1b2b30-480e-4f91-806b-6735d5b9e446" providerId="ADAL" clId="{D3B53355-BF38-4588-A47B-1EF183D47C65}" dt="2023-06-22T07:31:25.444" v="15" actId="404"/>
        <pc:sldMkLst>
          <pc:docMk/>
          <pc:sldMk cId="1404935615" sldId="258"/>
        </pc:sldMkLst>
        <pc:spChg chg="mod">
          <ac:chgData name="Narelle Wheaton" userId="6e1b2b30-480e-4f91-806b-6735d5b9e446" providerId="ADAL" clId="{D3B53355-BF38-4588-A47B-1EF183D47C65}" dt="2023-06-22T07:31:25.444" v="15" actId="404"/>
          <ac:spMkLst>
            <pc:docMk/>
            <pc:sldMk cId="1404935615" sldId="258"/>
            <ac:spMk id="3" creationId="{E59C0C76-7C5B-4380-A4AF-5D21EDCD71F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1FFC9-0836-46DE-87A7-B911B536A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6227A5-C91B-4745-A031-AB45FE4B5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6700E-AD82-4BC6-84F8-D0FB9AE34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2F25E-15E0-4671-9896-5A7D13D94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32633-C3B7-4AD0-8890-30E9EA691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380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76C8C-0ECC-4554-A0DA-C8A88EF8E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BC811B-8ADB-4D44-896F-201F0023C8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D9AB-BD6F-410B-B451-B4B4011D3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BB0868-F14E-46B2-929F-C948E4030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9CD82-9C33-47F7-A28F-775ABDAB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5443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289797-753E-48D9-915D-DBD72A8F8A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F2F598-34B6-400C-A6DA-3994636E1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F414E-D4C7-42CC-90E2-48F97E106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42C65-F6EA-4BB8-8320-9AB6F79B1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9794C-6B28-40A2-9F7C-1188A4F1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2089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566E2-4825-4226-8EA3-B7E065FA3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BA128-DEA3-4A04-BDAB-FA1C71C52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E9EEFF-FEA7-4176-BA0B-2802927DB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9DAF8-E4C8-41A8-854A-FF1765D60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5FC66-FD7E-4D45-93DC-30991738D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751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176F5-31AB-4F91-B98E-63027959D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E9B4B8-0454-4364-9338-67563C0F5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1A35D-DA2E-4776-A9C2-082EE598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EEB08-95E2-4398-9086-0DD8C6F9B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54A0F-861E-4B26-B591-811BD5A17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98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8F071-B0BD-4990-A395-32045CC39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A5091-133E-4836-9197-8F005A6B0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A09428-80B5-4B93-8E80-79DE89A74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94C758-4AD8-4085-B21E-05C764ABE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E67811-94A7-45A4-BEEE-3C5723BC4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91B041-1444-41EE-B3EF-EB46E6198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96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4DEC1-BA2A-4E79-BFBC-4CA5190C9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41D86-35A3-4A62-BDE2-0A6AE7913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BC7A6-292B-42B4-A5B6-46C27592D0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81C436-8E81-465E-B7FD-E81554CD3C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2C1FC9-D4C7-4579-8614-9628DC3EEB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635E6E-EB18-47A8-AE32-FE96C4031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4EB52F-F03F-4806-83AF-0E1EB6DF5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101B36-F25F-4514-AD67-57495FA35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53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ADE75-F43F-4A7B-A17E-069E1B139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1FA1D2-7750-40AD-98F0-B408CB87E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96944C-FB94-4FF9-A380-9AE42DFB3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22A7C4-E338-4D56-9DFF-02E6A3D35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427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8C87F4-10EB-4CCB-A146-9C1BF933F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A392B3-82B4-4EBE-8EB3-D04CCCD9D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C18A17-6E73-4537-8C11-88A2F92A7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039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FDE6B-4725-4766-AFBE-F3B449309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AC534D-CF58-4D1C-BB3E-1F2ED56CE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AB949-692B-4757-99CE-3FBFF2E581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CB6EF-7302-4DE5-B67E-BCC206FEA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B50BB3-98F7-42C2-8A40-356A044FC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832879-14CA-467C-9A37-80660E76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815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01DC3-0754-4409-8AA7-6A09BEF6E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C30FB2-7055-429A-8A17-0DFB8AF11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254CBC-EEA8-4665-BF23-A017E8B68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73466B-C183-470A-A3F3-0B5E06A0D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F4698-550E-4E9B-B828-4D7DB0FBE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2C6541-1C9F-4794-8DA5-283D6B80B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085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B8146C-03EB-4270-A4C6-40450F04A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FB309-48B5-4584-B9CD-9D65ABEE2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F4B91-FCC0-4DC4-BFB4-13183BF812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7B3CB-1642-4BCC-BBBC-AC2710983F28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D316B-15EC-4E21-B813-74A34637C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31324-A973-4BBD-91F5-AA42000FF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8023A-9C19-445C-9507-C35E176D633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691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9C0C76-7C5B-4380-A4AF-5D21EDCD7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4440" y="665480"/>
            <a:ext cx="9723120" cy="552704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Lead on, O king eternal,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day of march has come;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Henceforth in fields of conquest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Thy tents shall be our Home.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Through days of preparation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Thy grace has made us strong;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now, O king eternal,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lift our battle song.</a:t>
            </a:r>
          </a:p>
        </p:txBody>
      </p:sp>
    </p:spTree>
    <p:extLst>
      <p:ext uri="{BB962C8B-B14F-4D97-AF65-F5344CB8AC3E}">
        <p14:creationId xmlns:p14="http://schemas.microsoft.com/office/powerpoint/2010/main" val="854055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9C0C76-7C5B-4380-A4AF-5D21EDCD7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5440"/>
            <a:ext cx="9144000" cy="597408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Lead on, O king eternal,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Till sin's fierce war shall cease,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holiness shall whisper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sweet amen of peace.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not with sword's loud clashing,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Nor roll of stirring drums;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deeds of love and mercy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heavenly Kingdom comes.</a:t>
            </a:r>
          </a:p>
        </p:txBody>
      </p:sp>
    </p:spTree>
    <p:extLst>
      <p:ext uri="{BB962C8B-B14F-4D97-AF65-F5344CB8AC3E}">
        <p14:creationId xmlns:p14="http://schemas.microsoft.com/office/powerpoint/2010/main" val="2899039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9C0C76-7C5B-4380-A4AF-5D21EDCD7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6880"/>
            <a:ext cx="9144000" cy="598424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Lead on, O king eternal,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follow, not with fears,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gladness breaks like morning</a:t>
            </a:r>
          </a:p>
          <a:p>
            <a:r>
              <a:rPr lang="en-US" sz="4000" dirty="0" err="1">
                <a:solidFill>
                  <a:schemeClr val="bg1"/>
                </a:solidFill>
              </a:rPr>
              <a:t>Where'er</a:t>
            </a:r>
            <a:r>
              <a:rPr lang="en-US" sz="4000" dirty="0">
                <a:solidFill>
                  <a:schemeClr val="bg1"/>
                </a:solidFill>
              </a:rPr>
              <a:t> Thy face appears.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Thy cross is lifted o'er us,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journey in its light;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crown awaits the conquest;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Lead on, O God of might.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3C4AE6-57A5-4895-9630-BD46B4C1A40C}"/>
              </a:ext>
            </a:extLst>
          </p:cNvPr>
          <p:cNvSpPr txBox="1"/>
          <p:nvPr/>
        </p:nvSpPr>
        <p:spPr>
          <a:xfrm>
            <a:off x="233680" y="5843677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5831379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Ernest Warburton Shurtleff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404935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189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2022-10-03T06:17:48Z</dcterms:created>
  <dcterms:modified xsi:type="dcterms:W3CDTF">2023-06-22T07:31:28Z</dcterms:modified>
</cp:coreProperties>
</file>