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F104DC5-8C7C-404D-9C9E-2D5CB67CD4E9}"/>
    <pc:docChg chg="custSel modSld">
      <pc:chgData name="Narelle Wheaton" userId="6e1b2b30-480e-4f91-806b-6735d5b9e446" providerId="ADAL" clId="{CF104DC5-8C7C-404D-9C9E-2D5CB67CD4E9}" dt="2023-06-26T03:27:57.461" v="13" actId="404"/>
      <pc:docMkLst>
        <pc:docMk/>
      </pc:docMkLst>
      <pc:sldChg chg="modSp mod">
        <pc:chgData name="Narelle Wheaton" userId="6e1b2b30-480e-4f91-806b-6735d5b9e446" providerId="ADAL" clId="{CF104DC5-8C7C-404D-9C9E-2D5CB67CD4E9}" dt="2023-06-26T03:27:57.461" v="13" actId="404"/>
        <pc:sldMkLst>
          <pc:docMk/>
          <pc:sldMk cId="4171828945" sldId="256"/>
        </pc:sldMkLst>
        <pc:spChg chg="mod">
          <ac:chgData name="Narelle Wheaton" userId="6e1b2b30-480e-4f91-806b-6735d5b9e446" providerId="ADAL" clId="{CF104DC5-8C7C-404D-9C9E-2D5CB67CD4E9}" dt="2023-06-26T03:27:57.461" v="13" actId="404"/>
          <ac:spMkLst>
            <pc:docMk/>
            <pc:sldMk cId="4171828945" sldId="256"/>
            <ac:spMk id="3" creationId="{1B9D2144-10BA-4AEF-8C0A-5B3D2B9A2FA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892C-A3CD-4BCB-B64B-50DA5435F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5E7EE-36A6-4B82-967E-2E0DBADBB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F1561-C389-48F6-BA14-54F2C3EA1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930B5-CE8F-408B-A785-B836D2AE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E3FD60-20E9-4D1C-AADB-12193464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6151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30FA4-F388-4F63-B415-B9B2FA0A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41EFC0-C5B1-4E77-8902-D57C88DD3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A2A206-8A34-4394-B38D-FC24648A0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F7EC3-3926-44C1-8AE1-AF8BAA989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E14A8-02A4-4CCF-8DDE-F84D16B4A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0434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1FED38-DBAD-4505-87DE-361BBDDA41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EAED3F-7C4E-4220-ABAE-D1CA0DBA8B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5E991-9434-462D-9EE2-8A03B33C6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91150-0A41-4752-851D-3D3472240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4220E-C659-4428-915A-1022F2FA8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1700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DBCD8-6C68-4116-965E-9CB44B7F0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BEB7D-5238-4412-87C3-BA7929616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6859D-7515-413D-BF1A-759DE909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E1FD9-545F-472B-9DE3-12A08C158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5A36A-A618-4C99-A029-31B244ABB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342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FEBA0-DB35-4898-940D-59D64B75B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21CBF-920D-4736-A94B-B23CFEA174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0861DE-E97A-44C9-A87D-B8327364F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0CE10-AC84-43EB-8486-027A233A7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E36D-987E-4D0F-93E6-889E7C593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87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C7341-8A28-4144-A6DF-CE55C4F5D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B637B-0FB0-4444-902F-569048C775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20F68-03B5-46B2-B2C4-D45EAF5F1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C0C41D-8473-413C-A147-6D2795E64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50AB98-ED8A-421C-A016-299BC0E9E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164979-F682-4577-B955-D419F5460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918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B4CF2-B023-4420-94D8-886E5C79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19A2C-F991-4B0C-9AED-2B3A881B5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38052D-AA61-4A65-AF16-4C0D4DCFD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3C8478-74B2-4A1D-97D9-C0732CCD76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FE5E41-F9E7-4511-843D-C4530701CF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2DDCF7-33FF-45A8-A573-B04ED73C5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DDDC80-C2D3-4E12-9A79-E37AAC232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AE9A54-509E-43EA-84EA-0357C9795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980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9F5E2-FCF7-4031-8430-3164BDAE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0A421B-5B8E-4597-BA33-E1EFA885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01C446-B253-4220-9B05-C6D450AF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799782-9C77-4B67-8171-AF7222BD4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661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09F67A-8DB9-4FED-9627-D3B47FC0B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78219-A48A-4E53-AE6F-C1071F44E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6D771-29BE-4C12-A3E6-4CA783D86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2085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AB15A-052B-4B12-83BC-9C34AEA8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003C2-B5A0-4A35-82A0-C4BA052F0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39E2C-55B7-480E-B761-B75CCB3537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12D89F-5AF8-4E79-8423-6FAE06067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8CF7CE-7645-4A28-B2ED-115703603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57464E-D5D8-4806-BE61-53F0EBC1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4941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52273-F6D6-4A1B-B6B1-02A263793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EE305A-987B-4043-AAB5-D2452FE605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564AE0-D93A-41F3-A0D8-F1AB8578F9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294FD4-D2A4-4886-B28F-7C580C0D8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983C57-379C-4AE6-AF7B-96D209F30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E70AD1-323E-4C4F-A305-318EFD2C9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49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F12477-18C5-4C3A-BF47-03D976CB9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DEAD5-5ECE-4023-B822-88C5F369EC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659D0E-C43B-46D0-8117-2B5035E9F4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0A343-4A13-417B-9CE3-D2FE498CD8C1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6AAB8-1907-4874-9D05-147790BD39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F408B-F548-4EE9-A4EE-C5E353B534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8D7EB-0B4D-427F-B664-C8AC3EFD2C9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0216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9D2144-10BA-4AEF-8C0A-5B3D2B9A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0"/>
            <a:ext cx="9144000" cy="365760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Sing we many years of blessing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the Army opened fire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Led by valiant hearts possessing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Love's unquenchable desire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their lives our own inspire</a:t>
            </a:r>
          </a:p>
        </p:txBody>
      </p:sp>
    </p:spTree>
    <p:extLst>
      <p:ext uri="{BB962C8B-B14F-4D97-AF65-F5344CB8AC3E}">
        <p14:creationId xmlns:p14="http://schemas.microsoft.com/office/powerpoint/2010/main" val="4171828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9D2144-10BA-4AEF-8C0A-5B3D2B9A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4600"/>
            <a:ext cx="9144000" cy="436880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Bold they lifted high their banner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Braving sin's hostility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Strange their word their song their manner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Wondering men drew near to see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Many found salvation free</a:t>
            </a:r>
          </a:p>
        </p:txBody>
      </p:sp>
    </p:spTree>
    <p:extLst>
      <p:ext uri="{BB962C8B-B14F-4D97-AF65-F5344CB8AC3E}">
        <p14:creationId xmlns:p14="http://schemas.microsoft.com/office/powerpoint/2010/main" val="3255519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9D2144-10BA-4AEF-8C0A-5B3D2B9A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4600"/>
            <a:ext cx="9144000" cy="436880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faithful who have striven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fight so well begun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years so gladly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saints whose race is run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last great conflict won</a:t>
            </a:r>
          </a:p>
        </p:txBody>
      </p:sp>
    </p:spTree>
    <p:extLst>
      <p:ext uri="{BB962C8B-B14F-4D97-AF65-F5344CB8AC3E}">
        <p14:creationId xmlns:p14="http://schemas.microsoft.com/office/powerpoint/2010/main" val="1611715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9D2144-10BA-4AEF-8C0A-5B3D2B9A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4600"/>
            <a:ext cx="9144000" cy="436880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elate with joy unspoken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Or beneath the chastening rod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Still His promises unbroken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 the faithfulness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sound His name abroad</a:t>
            </a:r>
          </a:p>
        </p:txBody>
      </p:sp>
    </p:spTree>
    <p:extLst>
      <p:ext uri="{BB962C8B-B14F-4D97-AF65-F5344CB8AC3E}">
        <p14:creationId xmlns:p14="http://schemas.microsoft.com/office/powerpoint/2010/main" val="3421116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B9D2144-10BA-4AEF-8C0A-5B3D2B9A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4600"/>
            <a:ext cx="9144000" cy="436880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Father Son and Spirit raising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Heart and voices now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eternal goodness praising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blessèd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Trinity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our years our lives shall be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187782-30BA-4092-B312-488387B9CC56}"/>
              </a:ext>
            </a:extLst>
          </p:cNvPr>
          <p:cNvSpPr txBox="1"/>
          <p:nvPr/>
        </p:nvSpPr>
        <p:spPr>
          <a:xfrm>
            <a:off x="386080" y="5786458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2221906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William J. Brand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250035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225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2022-10-06T04:01:13Z</dcterms:created>
  <dcterms:modified xsi:type="dcterms:W3CDTF">2023-06-26T03:27:58Z</dcterms:modified>
</cp:coreProperties>
</file>