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71A8A64-15ED-4FF3-9E45-D8AD5C0444EA}"/>
    <pc:docChg chg="custSel modSld">
      <pc:chgData name="Narelle Wheaton" userId="6e1b2b30-480e-4f91-806b-6735d5b9e446" providerId="ADAL" clId="{F71A8A64-15ED-4FF3-9E45-D8AD5C0444EA}" dt="2023-06-26T06:43:05.167" v="25" actId="404"/>
      <pc:docMkLst>
        <pc:docMk/>
      </pc:docMkLst>
      <pc:sldChg chg="modSp mod">
        <pc:chgData name="Narelle Wheaton" userId="6e1b2b30-480e-4f91-806b-6735d5b9e446" providerId="ADAL" clId="{F71A8A64-15ED-4FF3-9E45-D8AD5C0444EA}" dt="2023-06-26T06:42:43.150" v="19" actId="27636"/>
        <pc:sldMkLst>
          <pc:docMk/>
          <pc:sldMk cId="1270919540" sldId="256"/>
        </pc:sldMkLst>
        <pc:spChg chg="mod">
          <ac:chgData name="Narelle Wheaton" userId="6e1b2b30-480e-4f91-806b-6735d5b9e446" providerId="ADAL" clId="{F71A8A64-15ED-4FF3-9E45-D8AD5C0444EA}" dt="2023-06-26T06:42:43.150" v="19" actId="27636"/>
          <ac:spMkLst>
            <pc:docMk/>
            <pc:sldMk cId="1270919540" sldId="256"/>
            <ac:spMk id="3" creationId="{BF15DE33-B99F-4EE6-BC86-5D4E661E710C}"/>
          </ac:spMkLst>
        </pc:spChg>
      </pc:sldChg>
      <pc:sldChg chg="modSp mod">
        <pc:chgData name="Narelle Wheaton" userId="6e1b2b30-480e-4f91-806b-6735d5b9e446" providerId="ADAL" clId="{F71A8A64-15ED-4FF3-9E45-D8AD5C0444EA}" dt="2023-06-26T06:42:46.224" v="20" actId="404"/>
        <pc:sldMkLst>
          <pc:docMk/>
          <pc:sldMk cId="4133391758" sldId="257"/>
        </pc:sldMkLst>
        <pc:spChg chg="mod">
          <ac:chgData name="Narelle Wheaton" userId="6e1b2b30-480e-4f91-806b-6735d5b9e446" providerId="ADAL" clId="{F71A8A64-15ED-4FF3-9E45-D8AD5C0444EA}" dt="2023-06-26T06:42:46.224" v="20" actId="404"/>
          <ac:spMkLst>
            <pc:docMk/>
            <pc:sldMk cId="4133391758" sldId="257"/>
            <ac:spMk id="3" creationId="{BF15DE33-B99F-4EE6-BC86-5D4E661E710C}"/>
          </ac:spMkLst>
        </pc:spChg>
      </pc:sldChg>
      <pc:sldChg chg="modSp mod">
        <pc:chgData name="Narelle Wheaton" userId="6e1b2b30-480e-4f91-806b-6735d5b9e446" providerId="ADAL" clId="{F71A8A64-15ED-4FF3-9E45-D8AD5C0444EA}" dt="2023-06-26T06:42:49.750" v="21" actId="404"/>
        <pc:sldMkLst>
          <pc:docMk/>
          <pc:sldMk cId="905837954" sldId="258"/>
        </pc:sldMkLst>
        <pc:spChg chg="mod">
          <ac:chgData name="Narelle Wheaton" userId="6e1b2b30-480e-4f91-806b-6735d5b9e446" providerId="ADAL" clId="{F71A8A64-15ED-4FF3-9E45-D8AD5C0444EA}" dt="2023-06-26T06:42:49.750" v="21" actId="404"/>
          <ac:spMkLst>
            <pc:docMk/>
            <pc:sldMk cId="905837954" sldId="258"/>
            <ac:spMk id="3" creationId="{BF15DE33-B99F-4EE6-BC86-5D4E661E710C}"/>
          </ac:spMkLst>
        </pc:spChg>
      </pc:sldChg>
      <pc:sldChg chg="modSp mod">
        <pc:chgData name="Narelle Wheaton" userId="6e1b2b30-480e-4f91-806b-6735d5b9e446" providerId="ADAL" clId="{F71A8A64-15ED-4FF3-9E45-D8AD5C0444EA}" dt="2023-06-26T06:42:57.285" v="23" actId="404"/>
        <pc:sldMkLst>
          <pc:docMk/>
          <pc:sldMk cId="1417077625" sldId="259"/>
        </pc:sldMkLst>
        <pc:spChg chg="mod">
          <ac:chgData name="Narelle Wheaton" userId="6e1b2b30-480e-4f91-806b-6735d5b9e446" providerId="ADAL" clId="{F71A8A64-15ED-4FF3-9E45-D8AD5C0444EA}" dt="2023-06-26T06:42:57.285" v="23" actId="404"/>
          <ac:spMkLst>
            <pc:docMk/>
            <pc:sldMk cId="1417077625" sldId="259"/>
            <ac:spMk id="3" creationId="{BF15DE33-B99F-4EE6-BC86-5D4E661E710C}"/>
          </ac:spMkLst>
        </pc:spChg>
      </pc:sldChg>
      <pc:sldChg chg="modSp mod">
        <pc:chgData name="Narelle Wheaton" userId="6e1b2b30-480e-4f91-806b-6735d5b9e446" providerId="ADAL" clId="{F71A8A64-15ED-4FF3-9E45-D8AD5C0444EA}" dt="2023-06-26T06:43:05.167" v="25" actId="404"/>
        <pc:sldMkLst>
          <pc:docMk/>
          <pc:sldMk cId="2394141261" sldId="260"/>
        </pc:sldMkLst>
        <pc:spChg chg="mod">
          <ac:chgData name="Narelle Wheaton" userId="6e1b2b30-480e-4f91-806b-6735d5b9e446" providerId="ADAL" clId="{F71A8A64-15ED-4FF3-9E45-D8AD5C0444EA}" dt="2023-06-26T06:43:05.167" v="25" actId="404"/>
          <ac:spMkLst>
            <pc:docMk/>
            <pc:sldMk cId="2394141261" sldId="260"/>
            <ac:spMk id="3" creationId="{BF15DE33-B99F-4EE6-BC86-5D4E661E710C}"/>
          </ac:spMkLst>
        </pc:spChg>
      </pc:sldChg>
      <pc:sldChg chg="modSp mod">
        <pc:chgData name="Narelle Wheaton" userId="6e1b2b30-480e-4f91-806b-6735d5b9e446" providerId="ADAL" clId="{F71A8A64-15ED-4FF3-9E45-D8AD5C0444EA}" dt="2023-06-26T06:42:53.044" v="22" actId="404"/>
        <pc:sldMkLst>
          <pc:docMk/>
          <pc:sldMk cId="346477031" sldId="261"/>
        </pc:sldMkLst>
        <pc:spChg chg="mod">
          <ac:chgData name="Narelle Wheaton" userId="6e1b2b30-480e-4f91-806b-6735d5b9e446" providerId="ADAL" clId="{F71A8A64-15ED-4FF3-9E45-D8AD5C0444EA}" dt="2023-06-26T06:42:53.044" v="22" actId="404"/>
          <ac:spMkLst>
            <pc:docMk/>
            <pc:sldMk cId="346477031" sldId="261"/>
            <ac:spMk id="3" creationId="{BF15DE33-B99F-4EE6-BC86-5D4E661E710C}"/>
          </ac:spMkLst>
        </pc:spChg>
      </pc:sldChg>
      <pc:sldChg chg="modSp mod">
        <pc:chgData name="Narelle Wheaton" userId="6e1b2b30-480e-4f91-806b-6735d5b9e446" providerId="ADAL" clId="{F71A8A64-15ED-4FF3-9E45-D8AD5C0444EA}" dt="2023-06-26T06:43:01.602" v="24" actId="404"/>
        <pc:sldMkLst>
          <pc:docMk/>
          <pc:sldMk cId="819975914" sldId="262"/>
        </pc:sldMkLst>
        <pc:spChg chg="mod">
          <ac:chgData name="Narelle Wheaton" userId="6e1b2b30-480e-4f91-806b-6735d5b9e446" providerId="ADAL" clId="{F71A8A64-15ED-4FF3-9E45-D8AD5C0444EA}" dt="2023-06-26T06:43:01.602" v="24" actId="404"/>
          <ac:spMkLst>
            <pc:docMk/>
            <pc:sldMk cId="819975914" sldId="262"/>
            <ac:spMk id="3" creationId="{BF15DE33-B99F-4EE6-BC86-5D4E661E71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CCD99-4096-4170-9FBF-EF1F35546E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F39B72-E01B-48E4-857E-4CF97A55B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D446D0-6067-4111-A2A7-DC5B6409B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AE315-A7C8-4913-9505-D31090F2A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3FEFE9-6F8B-4BC0-B481-9B4DB479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3014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863CC-2528-4B5A-A52D-07BC3C932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CC031D-C9DB-4EAC-A31C-E9F6BA6D6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F44B6-4AD7-4850-A7A2-F340B899C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242AB-982C-4150-9462-62593B86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86AB04-933F-4E9D-BE10-3BB697754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6952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640CC8-F968-4997-B6FE-A533C914D9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6FCCD8-64D1-4CE1-9380-2300083F47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D7F0E-AF47-47E7-8080-83C8DFFB3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40CE9-E533-4460-9C45-744244BBF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40DD1-B84C-4D1F-8865-D498E6CF5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7584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1DB4C-1153-4157-AEA2-118B81123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69F02-11EE-4DF9-890D-C1FD23015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C2D1D-5482-45D2-A6C0-A8BEED0E9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299E4-FA2C-49BB-9E3F-A7685971D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9E138-B655-4CC2-A4C1-D822545CA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844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EC3DF-1229-41FF-AEF5-B9B134994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1D965-9AF6-4E2E-A6CE-F5161EBD9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74015-59C3-48A8-B800-2780B32D9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03577-784E-4B96-B594-AACD28E66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508FF-115F-4B6A-A62A-5EFBD7304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0774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61538-7092-416C-84FD-3B6269BBD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CA8CD-0568-4BA3-9E39-9197929368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A154-DBE5-43E5-95B2-8FA5B264D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9F8988-1B3C-4F95-9492-7B386E09E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A8F3B9-45F5-44E7-AC7B-EA3D0C338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AC3B4-1A62-44CD-BDD0-52BDF5D82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8079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8C03A-7F01-4DA4-A85E-8F6735913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2FAEAB-F9F5-4373-9FBB-EDF51F2D1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0B4430-F1C6-40E1-B0CB-C0EE195C0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1CFC7C-7EC7-4911-B787-C458A1DE5B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4AE521-C30C-46EC-940F-39529DDE41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C9F983-E962-43F3-A27F-78E892308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D66086-2FD8-4395-9CAD-4826AF37C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BCF4AF-957A-41D7-B709-84474BDC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688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A3846-E1B9-410B-8DC0-91A6B4BE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4A6527-E0E5-4904-9A13-CA8BD5134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8AAFB1-F8D7-422F-A975-08C07102C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5470CD-C6B5-4B1A-92F7-2463A886A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3362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EA7AFF-F13A-419F-B061-A96D55586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38DD19-74DC-4FDF-8B61-4B49CCEF6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58DA4F-2144-467F-8D0C-93695021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702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F792D-D8AF-4C44-B648-D4DFA2745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A3E0B-0C50-43DA-89D2-77C3C50E7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531E75-1B8B-4441-B3D9-27D094731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4D1C28-0CFB-4883-951D-E443D8733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8132D2-58E1-4AB6-A426-F6FA00577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CAB20A-E4EF-43C4-AEE8-C500BA8FE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2055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883B3-8D49-4A53-94B5-05D7D74A8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06C0A1-4090-477A-A9BC-B150ACB42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4BA0A4-81B2-4660-9366-DEE3EF88D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D63054-3360-4E77-816D-145E6147A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3F4327-0037-4297-818A-8B3DB2DC1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D9A021-BFF3-4D77-899B-A43655104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6314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36E304-6F7C-4944-BA21-344CDFFEA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CB0342-1F60-4F21-9F35-4149BBFC9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70CF88-90DC-4D9E-A373-3EFAE4B0F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E2CC7-AFAF-4335-90F0-B5AF7B90DED3}" type="datetimeFigureOut">
              <a:rPr lang="en-AU" smtClean="0"/>
              <a:t>26/06/2023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67D36-AE2C-4E75-9F4A-E37867EC5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1ABD2-13CB-4654-B457-BE816ECE1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B44C5-496F-4F96-99D7-C2B8AE9D509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6594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8151"/>
            <a:ext cx="9144000" cy="270169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Bring your tithes into the storehouse,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your best at Jesus' feet;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an offering to the altar,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your sacrifice complete.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19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7056"/>
            <a:ext cx="9144000" cy="280388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with us in self-denial,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391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8347"/>
            <a:ext cx="9144000" cy="282130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time and bring your talents,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the gift which costs you pain;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best, your dearest treasure,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God have His own again.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837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7056"/>
            <a:ext cx="9144000" cy="280388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with us in self-denial,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77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9159"/>
            <a:ext cx="9144000" cy="289968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your all is very little,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Cast it in God's treasury;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always recognizes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is given cheerfully.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077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7056"/>
            <a:ext cx="9144000" cy="280388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with us in self-denial,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975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3662"/>
            <a:ext cx="9144000" cy="269067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Prove the Lord, for He has promised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His blessings He will send;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Heaven's windows shall be opened,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Mercies shall on you descend.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AB8D23-DE09-4644-9362-CDE6D17BC0B7}"/>
              </a:ext>
            </a:extLst>
          </p:cNvPr>
          <p:cNvSpPr txBox="1"/>
          <p:nvPr/>
        </p:nvSpPr>
        <p:spPr>
          <a:xfrm>
            <a:off x="374468" y="6016675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Bring your tithes into the storehouse</a:t>
            </a:r>
          </a:p>
          <a:p>
            <a:r>
              <a:rPr lang="en-US" sz="1000" dirty="0">
                <a:solidFill>
                  <a:schemeClr val="bg1"/>
                </a:solidFill>
              </a:rPr>
              <a:t>Barbara Stoddart (1865-1915)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394141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F15DE33-B99F-4EE6-BC86-5D4E661E7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7056"/>
            <a:ext cx="9144000" cy="280388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with us in self-denial,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your dearest and your best.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093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278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2022-10-10T06:25:47Z</dcterms:created>
  <dcterms:modified xsi:type="dcterms:W3CDTF">2023-06-26T06:43:05Z</dcterms:modified>
</cp:coreProperties>
</file>