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A753CCF-5372-4C14-9D08-AAEF4054F95B}"/>
    <pc:docChg chg="modSld">
      <pc:chgData name="Narelle Wheaton" userId="6e1b2b30-480e-4f91-806b-6735d5b9e446" providerId="ADAL" clId="{7A753CCF-5372-4C14-9D08-AAEF4054F95B}" dt="2023-06-14T07:53:10.063" v="0" actId="1076"/>
      <pc:docMkLst>
        <pc:docMk/>
      </pc:docMkLst>
      <pc:sldChg chg="modSp mod">
        <pc:chgData name="Narelle Wheaton" userId="6e1b2b30-480e-4f91-806b-6735d5b9e446" providerId="ADAL" clId="{7A753CCF-5372-4C14-9D08-AAEF4054F95B}" dt="2023-06-14T07:53:10.063" v="0" actId="1076"/>
        <pc:sldMkLst>
          <pc:docMk/>
          <pc:sldMk cId="3034840160" sldId="256"/>
        </pc:sldMkLst>
        <pc:spChg chg="mod">
          <ac:chgData name="Narelle Wheaton" userId="6e1b2b30-480e-4f91-806b-6735d5b9e446" providerId="ADAL" clId="{7A753CCF-5372-4C14-9D08-AAEF4054F95B}" dt="2023-06-14T07:53:10.063" v="0" actId="1076"/>
          <ac:spMkLst>
            <pc:docMk/>
            <pc:sldMk cId="3034840160" sldId="256"/>
            <ac:spMk id="5" creationId="{2548BF42-E90C-4E73-B603-FAE33C3B686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F923F-48A2-4968-AE61-ED086737F3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FDDCF5-A8A2-4E4C-89C2-2FDF59D206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80F7F7-8C88-45E8-AF28-C4038569A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0FDFB-1A08-468C-8E83-6F7E7F3E4BC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78B46B-84FF-4771-8A12-705C7491E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15D360-BA7D-423F-8DD5-BB8926609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28EEF-5377-4992-9F9D-3DA4754BBB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20350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F8E6EE-5C72-4FB6-A893-859DEFFB6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1174D8-433A-4723-9B23-8FB1296382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83576-09E8-4C32-8B39-3816622DF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0FDFB-1A08-468C-8E83-6F7E7F3E4BC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42A0E2-64CA-4A50-A448-33EFD9A1D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186B2B-9852-4C44-B289-B55CE2981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28EEF-5377-4992-9F9D-3DA4754BBB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7271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165EC1-9C33-40BD-AD60-5E23BF9433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530468-8F75-4AA5-9AC3-52EAA8B8C3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237DB6-2BAE-44F1-A5D9-0C0F47158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0FDFB-1A08-468C-8E83-6F7E7F3E4BC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C69BD6-39EF-4393-BA4B-0359DE29D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8AB9DB-EEF9-489B-A8CC-96D8308D9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28EEF-5377-4992-9F9D-3DA4754BBB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8595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2DCBA-5CE1-4C82-8AC3-591261314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732FE3-53F0-421B-A2FA-946D0FFDB0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E60322-8B2B-47EF-80E3-D3DDDBB3D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0FDFB-1A08-468C-8E83-6F7E7F3E4BC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A4A88B-D66B-4BBE-B3A8-FF19F5470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3566E4-5D10-4D0F-8399-B904BF793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28EEF-5377-4992-9F9D-3DA4754BBB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88360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D5F70B-7D65-4730-9034-4CE437832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A0423D-FC3B-4140-9D14-24914B736D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046D2-F8F5-4FE6-AF82-D1C93CE90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0FDFB-1A08-468C-8E83-6F7E7F3E4BC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F01150-7CD3-4C02-82FB-85E2B3DD9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CA21DE-99B8-4657-808D-4161C18B0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28EEF-5377-4992-9F9D-3DA4754BBB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79043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C5FAFC-753E-4CBF-A48C-391C5A3AC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549F0-F4B1-4FFB-BAB9-D9F25A8126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25661C-7FFA-460D-837D-A3744F8E58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677FD4-C40D-4476-847C-5E942FB88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0FDFB-1A08-468C-8E83-6F7E7F3E4BC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6C0CC5-5F69-4243-B1C1-DC82508B2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260BA8-B7A2-454C-836B-D6EB96C49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28EEF-5377-4992-9F9D-3DA4754BBB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3745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6BF030-61B2-497F-ACD8-AD25F34C2D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CE5CF5-1BE9-43E3-9537-B89C3C9236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7DAD21-A80F-46B1-A3DB-30F2D7B311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394847-0E98-4B9C-9B45-FECCC974B9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1DBC595-68DE-462D-98AB-5BB4246885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292DCBA-22B7-412A-8E7C-AB49F807F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0FDFB-1A08-468C-8E83-6F7E7F3E4BC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14E848-EF1C-4C66-A585-0C0FDA8D4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DBEA1C-52D6-4D3B-A8B8-21276DBA3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28EEF-5377-4992-9F9D-3DA4754BBB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66550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24FE3B-67CC-43A0-B905-479F27FE3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6193A76-2BE0-4306-A5D5-E9040495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0FDFB-1A08-468C-8E83-6F7E7F3E4BC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F1A06F-0BDA-414B-94C5-EDF1A970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76689F-8BAF-49B5-B518-C37843BDF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28EEF-5377-4992-9F9D-3DA4754BBB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58673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0BE06E-0CA1-4265-95E8-31EDD1AED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0FDFB-1A08-468C-8E83-6F7E7F3E4BC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1965EDD-B40D-4A68-ABE5-58821AE64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410FFC-5A68-4CE2-B834-B3B84C909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28EEF-5377-4992-9F9D-3DA4754BBB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9115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4C5979-0E02-46F0-9731-868D28C6F7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B59C89-76FA-46D9-92A1-203930A5B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C6E9F6-0221-4CD6-B31F-87EA6760D6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35F71B-6967-4446-9A9B-FE47CB85A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0FDFB-1A08-468C-8E83-6F7E7F3E4BC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8D8761-F781-4201-AB83-7685EFD2F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AE7784-6C59-45CD-820B-821698063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28EEF-5377-4992-9F9D-3DA4754BBB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031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563D6-D137-47F6-BA0C-CCFBA2CB35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D5EC86D-C700-4C31-BAE3-1AC1077AFC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B86423-BA3A-4C85-B56C-B30EE8C2B2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9EC3D9-B48C-434A-B710-AEA07DA8F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0FDFB-1A08-468C-8E83-6F7E7F3E4BC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42CAFD-B5AC-4833-9BA8-EB3B0FF70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951612-3A49-4FCB-8CA2-FBDC88BCB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28EEF-5377-4992-9F9D-3DA4754BBB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12616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D914B4-3924-4577-BBAA-C31E939144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E6200D-C74E-47D9-81AD-CEC79EAB20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68F0D2-E2DD-4C6D-A941-53A081E159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60FDFB-1A08-468C-8E83-6F7E7F3E4BC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29AEE7-0DAE-42C8-B99E-3EC09DEED9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38717A-E3E3-4BE1-A00D-B7D119AF16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928EEF-5377-4992-9F9D-3DA4754BBB8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3653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E9BCA13-795F-444B-BB7F-C21ADF1A9A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90725"/>
            <a:ext cx="9144000" cy="2876550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Faith is the victory</a:t>
            </a:r>
          </a:p>
          <a:p>
            <a:r>
              <a:rPr lang="en-US" sz="4000" dirty="0">
                <a:solidFill>
                  <a:schemeClr val="bg1"/>
                </a:solidFill>
              </a:rPr>
              <a:t>Faith is the victory</a:t>
            </a:r>
          </a:p>
          <a:p>
            <a:r>
              <a:rPr lang="en-US" sz="4000" dirty="0">
                <a:solidFill>
                  <a:schemeClr val="bg1"/>
                </a:solidFill>
              </a:rPr>
              <a:t>Oh glorious victory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That overcomes the world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48BF42-E90C-4E73-B603-FAE33C3B686F}"/>
              </a:ext>
            </a:extLst>
          </p:cNvPr>
          <p:cNvSpPr txBox="1"/>
          <p:nvPr/>
        </p:nvSpPr>
        <p:spPr>
          <a:xfrm>
            <a:off x="304800" y="5741352"/>
            <a:ext cx="6096000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Song # 2647573</a:t>
            </a: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John Henry Yates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5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30348401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47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akagi_probook</vt:lpstr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2022-08-18T07:27:34Z</dcterms:created>
  <dcterms:modified xsi:type="dcterms:W3CDTF">2023-06-14T07:53:11Z</dcterms:modified>
</cp:coreProperties>
</file>