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0" r:id="rId3"/>
    <p:sldId id="274" r:id="rId4"/>
    <p:sldId id="27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6699B-5C1E-8B43-EC1D-91BCCCDA3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26224-D3B5-3F47-F998-DF2B7C3EA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92FB9-72D6-1740-C6DB-99798C0FA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E980C-68D5-46A3-A38F-8F03479AB6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112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AA92F-A737-BEE6-5E02-457AC15D1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BA5E82-2C72-91D0-376B-00AFE7D94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5A82E-15E8-6A1C-B4F3-8EF9A90A9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AA6FB-0144-4E2C-AB55-09080EE31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866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5538C-D161-5D6E-D1B1-9624CB116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777DA-3773-B608-9639-D930C0DC4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EB006-6166-F373-677A-1AE1DF960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7C178-9C5A-4ECA-95D9-F00CB9140D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265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7EB8F-4BF1-1B9C-9EE3-C9B056D2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53F6C-B834-A76D-6658-0C9315131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DCA748-E2E0-EBBE-E0C1-42B21DE12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05E71-3D04-4F44-933B-1A41C5877D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59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05389-97FB-C1E8-902D-46AC8A959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4A6F4A-8A51-3BF5-0125-D3885F42A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4EE5F4-A0B8-5242-6C7D-77349AE86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1FFBD-70C1-4C51-B66C-49C52D25D8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58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5C70E5-58B3-AAB8-8814-462EB8EFE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7AC652-A338-97C1-683E-224FA388F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29B1A4-5ED0-C75F-3AA8-46DEC1D5A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31A30-4716-475A-8DB4-1721D72770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335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6BF9091-C714-61D9-49F4-52C827BA0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1D9F407-DE68-2143-E05F-EDF2CA7B4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69790B-1A14-9DAE-8F0D-5398FF1E0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038BE-0B45-432A-AB73-3C920980F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666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CB2CD99-EC61-F115-8E7D-2FCFDE470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9963D83-6EAE-D214-BC7D-425C4E94C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152D82C-68B7-2B82-F9CA-1D4480AC6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9B4FB-E3E3-4FC8-A04C-DF0CDE6F20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5163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871C662-7EBD-1074-B2EE-336E7BE95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C3DBDF-92F2-B0C8-20ED-2BBD9D008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375574-19A3-97E1-401C-B0932FE1F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46E1F-F2BB-4BEB-95ED-95804F6D7B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006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DA6D02-0662-100C-8039-7D2DF4801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EB3501-8FA9-F9C9-A259-5A928E31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7BA45C1-605D-ACF7-935F-224FD47F4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9B82-C339-4BCC-A30F-4460C10538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7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CC6EEFA-E99C-A5AE-3799-31B94FF27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B51BEB-EA31-32F8-AF54-6E5CC3AD7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4AAE085-28BE-9CE5-5E55-9C2A6D518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6FD4C-4959-4C6B-A316-525AB8A7C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4039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364FB38-E47A-BEA2-B622-5B3D48B52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43B1AEF-C3E2-06E6-6B5A-BEDCCE5BB5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AD49F-588C-44FA-05B2-B85C81C3A1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3DF32-6E15-C155-7A00-6F4D343760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40305A-3210-0E53-5F38-13847BD101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C0CB83-B10A-47CE-A7A4-F9145B0212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5410851A-7554-4256-0B83-21DC7F5911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20688"/>
            <a:ext cx="10515600" cy="547260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flag is yours, the flag is mine,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flies o'er lands and seas;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From north to south, from east to west,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Unfurled by every breeze.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blood‑stained flag, the fiery flag,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flag of purity,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That brings new life, new hope, new joy,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tells of victory.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CF46B27-DF43-DC2A-3781-3696D0D69CA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557338"/>
            <a:ext cx="9467850" cy="35274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Yellow star and red and blue,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Blood and fire, through and through;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That's the flag for me and you,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flag of the dear old Army.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:a16="http://schemas.microsoft.com/office/drawing/2014/main" id="{2BA0EE6F-ACBA-81CD-935A-65112E0694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836613"/>
            <a:ext cx="10515600" cy="5340350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flag is yours, the flag is mine,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With all its colours mean;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Saviour's blood, the Holy Ghost,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A love that's pure and clean.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That heart of yours, this heart of mine,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Must beat for ever true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To the flag of God's great Army,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yellow, red and blue.</a:t>
            </a:r>
            <a:endParaRPr lang="en-AU" altLang="en-US" sz="40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0248905C-E36B-FF86-82B0-7D26C5BA5B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7488" y="1557339"/>
            <a:ext cx="9467850" cy="3239814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Yellow star and red and blue,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Blood and fire, through and through;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That's the flag for me and you,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The flag of the dear old Army.</a:t>
            </a:r>
            <a:endParaRPr lang="en-US" altLang="en-US" sz="4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C115DF-064D-6E95-FB14-BBD966E4B8EB}"/>
              </a:ext>
            </a:extLst>
          </p:cNvPr>
          <p:cNvSpPr txBox="1"/>
          <p:nvPr/>
        </p:nvSpPr>
        <p:spPr>
          <a:xfrm>
            <a:off x="263525" y="5726113"/>
            <a:ext cx="6094413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2648802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Archibald Raymond Wiggins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239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779. The flag is yours</dc:title>
  <dc:creator>Perth Fortress</dc:creator>
  <cp:lastModifiedBy>Narelle Wheaton</cp:lastModifiedBy>
  <cp:revision>5</cp:revision>
  <dcterms:created xsi:type="dcterms:W3CDTF">2001-07-27T06:53:37Z</dcterms:created>
  <dcterms:modified xsi:type="dcterms:W3CDTF">2023-06-15T07:04:19Z</dcterms:modified>
</cp:coreProperties>
</file>