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1F0D515-DABB-4C0D-A72A-5484749A7E62}"/>
    <pc:docChg chg="custSel modSld">
      <pc:chgData name="Narelle Wheaton" userId="6e1b2b30-480e-4f91-806b-6735d5b9e446" providerId="ADAL" clId="{51F0D515-DABB-4C0D-A72A-5484749A7E62}" dt="2023-06-26T07:09:41.289" v="16" actId="1076"/>
      <pc:docMkLst>
        <pc:docMk/>
      </pc:docMkLst>
      <pc:sldChg chg="modSp mod">
        <pc:chgData name="Narelle Wheaton" userId="6e1b2b30-480e-4f91-806b-6735d5b9e446" providerId="ADAL" clId="{51F0D515-DABB-4C0D-A72A-5484749A7E62}" dt="2023-06-26T07:09:41.289" v="16" actId="1076"/>
        <pc:sldMkLst>
          <pc:docMk/>
          <pc:sldMk cId="1604618520" sldId="256"/>
        </pc:sldMkLst>
        <pc:spChg chg="mod">
          <ac:chgData name="Narelle Wheaton" userId="6e1b2b30-480e-4f91-806b-6735d5b9e446" providerId="ADAL" clId="{51F0D515-DABB-4C0D-A72A-5484749A7E62}" dt="2023-06-26T07:09:41.289" v="16" actId="1076"/>
          <ac:spMkLst>
            <pc:docMk/>
            <pc:sldMk cId="1604618520" sldId="256"/>
            <ac:spMk id="3" creationId="{7DD88063-324E-4E91-ACA8-7A90C094F3C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E233A-A910-43A6-A0E3-7A72CB866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FD6E24-7107-428E-BAE5-3F11B7891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7148BE-D1EF-4EDE-B347-1EFEB9545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ED5738-48BD-45BC-B3EC-1C28C484C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561BE-9E36-44AA-A2EC-D4A624B1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348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78C34-F1B9-4C29-B126-509A0B3B8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B7518-3EE3-4748-A7E7-E5B78BC39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03378-0DF4-4424-8780-FC2450FB4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911390-0939-4EB4-9880-15CD0D5B1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30E1EB-071A-412B-A7EC-0269457E3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3246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3B2209-E732-4077-B286-D19B620F39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245CF9-A489-4ED4-92D0-F964780AE1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C8BA5-FCFB-45CE-B865-A8508F9AF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48A16-75FB-4C7B-9229-CE8A207C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06726-F60D-4CC2-B4CE-94831AD29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0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9B521-44AB-4D93-9DD2-295A490A5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B4FDE-6D87-4F13-BCA9-365AC218C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FEAE2-FA30-4A85-AB13-BE41930D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C061E-E5D4-465C-AAB1-204B2B067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8D847-A8DF-4681-91F0-4508FD007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8408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8371A-4337-4031-9C25-DF7F2E116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2F388E-47D3-462C-8CB7-AD8276303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7D01F-9DD8-406F-B03D-A78931F69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609C4-017C-4222-9F53-9B882E349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F2FA94-DC9F-4197-83DF-90EB9A639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58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A461-278C-45B7-9ACE-07124CAA8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70DE6-F462-452B-99AC-61C4FB9B0A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095235-5F8A-4F7D-B2AE-0984F7327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493E0-7037-48AD-89DB-83509A9FF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F9495E-AC9B-40AD-BF79-67AEC4842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C630A4-3E50-4D9F-9680-6A754D72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610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8DEC6-07EB-4404-8055-2C255838C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5214F-F332-4922-9BD8-B431597A78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4EDD17-8F09-4667-AA8D-B72DAFF5F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059FFC-E41E-4C95-BCB1-68FFC541C6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103721-D962-4A13-8369-C2C8C457CB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5AFFF6-3AA8-4956-B25C-23756EDE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C0E0A8-AB3F-4F47-8098-688785C7F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601A43-EB91-4CDA-8A41-4859E30A7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318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B6EA8-3A3F-46E4-A965-18D169EE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7192F-6820-4A09-8203-DF673038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EBF434-60DC-40D7-9601-A4453902A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35F91-FFB1-4E6A-983A-582BBA6CC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48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C0E30-FBC9-4D19-8EC4-360C25DAA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C07216-2017-4D2F-A1D0-1D8075E10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E869EA-DB44-498A-9078-BC10B96F8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3082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7341F-9835-404A-8BAF-08EA8D80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98326-CE5E-4579-AC11-FABE1BA48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B6CDF7-7288-46CF-BB80-1879E341D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F1F338-8C53-458D-B3BB-98B49EE8C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01C70-CF1F-45B0-9824-5CB7C5062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BD6E8-7722-427B-8C04-843A89A8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260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7125E-1DA0-461F-B720-32C6E5A5A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7FE6E9-5CFB-4D2B-9FF7-AF94FB8924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A05A1-7BA4-4299-86F3-4C3B3C1F30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05545F-C4B0-48EE-B17C-48B488090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55F2C-6446-4B0D-8A41-9883867AA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51312D-C228-4FB5-96E2-EBD7BCE5F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3324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8CF5F7-B79F-4459-9959-5E34DE6A9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D2841-4FEA-4BE2-A8D4-AC4AA1CD32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CD65B1-9ABC-4433-BDA5-4BCB5D7D7B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1CD4-73B0-4257-8FB6-BA19F9B6DCB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AE730-DBFE-4234-ABDA-5EAA7C6A0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10CA5-3FE8-49D0-873B-FDEC95EC6B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6F458-8E71-4E9A-8F64-D6FE829DB10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6927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D88063-324E-4E91-ACA8-7A90C094F3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4744"/>
            <a:ext cx="9144000" cy="3868511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healing of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we pray with one accord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 just and equal sharing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things that earth affords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 life of love in action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us rise and pledge our word</a:t>
            </a:r>
          </a:p>
        </p:txBody>
      </p:sp>
    </p:spTree>
    <p:extLst>
      <p:ext uri="{BB962C8B-B14F-4D97-AF65-F5344CB8AC3E}">
        <p14:creationId xmlns:p14="http://schemas.microsoft.com/office/powerpoint/2010/main" val="160461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D88063-324E-4E91-ACA8-7A90C094F3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1946"/>
            <a:ext cx="9144000" cy="401410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Lead us forward into freedom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despair Your world release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redeemed from war and hatred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may come and go in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us how through care and goodness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 will die and hope increase</a:t>
            </a:r>
          </a:p>
        </p:txBody>
      </p:sp>
    </p:spTree>
    <p:extLst>
      <p:ext uri="{BB962C8B-B14F-4D97-AF65-F5344CB8AC3E}">
        <p14:creationId xmlns:p14="http://schemas.microsoft.com/office/powerpoint/2010/main" val="4124223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D88063-324E-4E91-ACA8-7A90C094F3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1946"/>
            <a:ext cx="9144000" cy="401410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All that kills abundant living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it from the earth be banned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Pride of status race or schooling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Dogmas that obscure Your plan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our common quest for justice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hallow life's brief span</a:t>
            </a:r>
          </a:p>
        </p:txBody>
      </p:sp>
    </p:spTree>
    <p:extLst>
      <p:ext uri="{BB962C8B-B14F-4D97-AF65-F5344CB8AC3E}">
        <p14:creationId xmlns:p14="http://schemas.microsoft.com/office/powerpoint/2010/main" val="423852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D88063-324E-4E91-ACA8-7A90C094F3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21946"/>
            <a:ext cx="9144000" cy="401410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You Creator-God have written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great name on humankind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our growing in Your likeness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the life of Christ to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by our response and service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Earth its destiny may find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11B28-C4C4-4A0C-90A2-65104012550F}"/>
              </a:ext>
            </a:extLst>
          </p:cNvPr>
          <p:cNvSpPr txBox="1"/>
          <p:nvPr/>
        </p:nvSpPr>
        <p:spPr>
          <a:xfrm>
            <a:off x="357052" y="5732642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3200067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Fred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Kaan</a:t>
            </a:r>
            <a:endParaRPr lang="en-US" sz="9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1968 Stainer &amp; Bell Ltd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998251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205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2022-10-10T07:20:08Z</dcterms:created>
  <dcterms:modified xsi:type="dcterms:W3CDTF">2023-06-26T07:09:44Z</dcterms:modified>
</cp:coreProperties>
</file>