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73" r:id="rId3"/>
    <p:sldId id="258" r:id="rId4"/>
    <p:sldId id="289" r:id="rId5"/>
    <p:sldId id="259" r:id="rId6"/>
    <p:sldId id="290" r:id="rId7"/>
    <p:sldId id="260" r:id="rId8"/>
    <p:sldId id="29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24" autoAdjust="0"/>
    <p:restoredTop sz="96357" autoAdjust="0"/>
  </p:normalViewPr>
  <p:slideViewPr>
    <p:cSldViewPr>
      <p:cViewPr varScale="1">
        <p:scale>
          <a:sx n="106" d="100"/>
          <a:sy n="106" d="100"/>
        </p:scale>
        <p:origin x="40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C9E28-5936-B526-8BF1-C33634981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85B59-FAF9-068C-92DE-15AA0CB9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5DC7D-6B7D-82BC-59FA-95560156E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6B712-31BA-4C7A-A29D-F67A3EF3E1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77550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2024DF-6DB6-8324-0A1D-1E1644F37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72D44-151C-BE3C-3035-C89439CB2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F5AC8-2881-E2A7-EDAA-C7CD62688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A6DA9-9D16-415D-BF1A-A7FB21BCCE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50140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29F9F-8585-C5D4-161B-1FE0C1CFD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386B1-FDFA-348B-280F-64332EF3C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64676-E5AA-F2B0-F992-786C2DB3E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C5557-960E-405F-89A0-2ACA174F1B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70041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B8330-5820-0A09-7E9F-FF6D1F574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C07D5-8A43-7B49-5E7B-368D70905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A427D-71B5-685B-C5A0-752384E7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D655C-7FEC-4669-B569-38CE20E2742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60312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68212-A2C5-17A3-BB63-BFEB373B9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CA82-08EB-89C4-C00B-19A39BDAD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89276-E0AA-7388-6A75-8BAC77B75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C0F86-731D-4B33-B8EF-E78B591C626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5644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34971D-C770-B909-116E-2B02FC3AD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A6663C-F9D5-FDA9-56AA-D74561E89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9BBE95-4293-92FC-2FAB-9FA028740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82D6D-CD55-4620-94B3-11001AAD6B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98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A461406-11A3-3223-C596-2FA34F082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577A776-C61D-B806-7CBF-130A975B9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1AA1B80-7019-E674-AFC2-0ECB97345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3E650-E1C7-46CD-A32A-61ED13A54E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668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D6BAF03-815A-330B-572A-54B6FF560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C1F1FF6-5D5C-4878-E869-A101D3414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32A4EC-DAF8-A1D8-BABA-E12C354F1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A8444-75D8-4BE7-A4FD-F6631DADD3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96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F91FF67-7F02-0BD0-EBF1-C5C8FAF8E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4F575CF-9045-275F-6A7E-1CE91364B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774FCA-AC90-2E17-F120-720CFF5E9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B8F88-6E37-4AAD-BD4A-2EB464ADCD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9939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822518-5493-8A22-3E1A-D88AB795C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3D281-26B3-1D7D-E6CE-D6C9F1BAC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880ECF-2FBA-1CCE-B866-CA86F4A38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D1A29-4D06-4A72-A17C-3356916A63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352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6C258EA-942D-C695-0B27-C2C04D1A6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968FE9B-7E8C-E547-7001-CA52263C5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A70903-9A40-0828-E1E8-9FB3D807E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0E036-6CA9-4202-BC04-4BCFC5E0E97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01743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4AB0B27-F010-B25C-8A0A-0A3221568A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3465F93-1343-1E4C-2168-4AE03BD133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7C8FC-9F5D-0D8D-CAB9-D04A42918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0F2C5-13FA-E42D-B87C-2290592EB4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A5EDC-65D2-30CD-744B-4277007DB2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C0DA57-DF8A-45FE-BB7F-BB7950597D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3F4DDDF3-DEC6-016C-6D2D-C7EA9C6F6D6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24063"/>
            <a:ext cx="9144000" cy="280987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Marching on in the light of God,</a:t>
            </a:r>
          </a:p>
          <a:p>
            <a:r>
              <a:rPr lang="en-US" altLang="en-US" sz="4000" dirty="0"/>
              <a:t>Marching on, l am marching on;</a:t>
            </a:r>
          </a:p>
          <a:p>
            <a:r>
              <a:rPr lang="en-US" altLang="en-US" sz="4000" dirty="0"/>
              <a:t>Up the path that the Master trod,</a:t>
            </a:r>
          </a:p>
          <a:p>
            <a:r>
              <a:rPr lang="en-US" altLang="en-US" sz="4000" dirty="0"/>
              <a:t>Marching, marching on.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0F8B4075-79C1-BC1C-BAEB-3E3DA3FB0E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333375"/>
            <a:ext cx="10369550" cy="61912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robe of white, a crown of gold,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harp, a home, a mansion fair,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victor's palm, a joy untold,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Are mine when I get there.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For Jesus is my </a:t>
            </a:r>
            <a:r>
              <a:rPr lang="en-US" sz="4300" dirty="0" err="1"/>
              <a:t>Saviour</a:t>
            </a:r>
            <a:r>
              <a:rPr lang="en-US" sz="4300" dirty="0"/>
              <a:t>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He's washed my sins away,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Died for me on Calvary’s mountain,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happy in his wondrous love,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singing all the day,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living, yes, I'm living in the fountain.</a:t>
            </a:r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7E36FCFD-3EAA-AE61-0C06-9E5B59AA46E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Marching on through the hosts of sin,</a:t>
            </a:r>
          </a:p>
          <a:p>
            <a:r>
              <a:rPr lang="en-US" altLang="en-US" sz="4000"/>
              <a:t>Marching on, l am marching on;</a:t>
            </a:r>
          </a:p>
          <a:p>
            <a:r>
              <a:rPr lang="en-US" altLang="en-US" sz="4000"/>
              <a:t>Victory's mine while I've Christ within.</a:t>
            </a:r>
          </a:p>
          <a:p>
            <a:r>
              <a:rPr lang="en-US" altLang="en-US" sz="4000"/>
              <a:t>Marching, marching on.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0B1E419-9790-65E7-F086-EF0FB5BDB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333375"/>
            <a:ext cx="10369550" cy="61912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robe of white, a crown of gold,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harp, a home, a mansion fair,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victor's palm, a joy untold,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Are mine when I get there.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For Jesus is my </a:t>
            </a:r>
            <a:r>
              <a:rPr lang="en-US" sz="4300" dirty="0" err="1"/>
              <a:t>Saviour</a:t>
            </a:r>
            <a:r>
              <a:rPr lang="en-US" sz="4300" dirty="0"/>
              <a:t>, 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He's washed my sins away,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Died for me on Calvary’s mountain,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happy in his wondrous love,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singing all the day,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living, yes, I'm living in the fountain.</a:t>
            </a:r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54685E5B-D563-65BB-2D93-43DD8E0F80E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Marching on in the Spirit's might,</a:t>
            </a:r>
          </a:p>
          <a:p>
            <a:r>
              <a:rPr lang="en-US" altLang="en-US" sz="4000"/>
              <a:t>Marching on, l am marching on;</a:t>
            </a:r>
          </a:p>
          <a:p>
            <a:r>
              <a:rPr lang="en-US" altLang="en-US" sz="4000"/>
              <a:t>More than conqueror in every fight.</a:t>
            </a:r>
          </a:p>
          <a:p>
            <a:r>
              <a:rPr lang="en-US" altLang="en-US" sz="4000"/>
              <a:t>Marching, marching on.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683073B-34BD-2144-BCE8-4D416C0EF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688" y="333375"/>
            <a:ext cx="10369550" cy="61912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robe of white, a crown of gold,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harp, a home, a mansion fair,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victor's palm, a joy untold,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Are mine when I get there.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For Jesus is my </a:t>
            </a:r>
            <a:r>
              <a:rPr lang="en-US" sz="4300" dirty="0" err="1"/>
              <a:t>Saviour</a:t>
            </a:r>
            <a:r>
              <a:rPr lang="en-US" sz="4300" dirty="0"/>
              <a:t>, 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He's washed my sins away,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Died for me on Calvary’s mountain,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happy in his wondrous love,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singing all the day,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living, yes, I'm living in the fountain.</a:t>
            </a:r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A29484E8-7618-CBF1-3BD5-20E1E9E589E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Marching on with the flag unfurled,</a:t>
            </a:r>
          </a:p>
          <a:p>
            <a:r>
              <a:rPr lang="en-US" altLang="en-US" sz="4000"/>
              <a:t>Marching on, l am marching on;</a:t>
            </a:r>
          </a:p>
          <a:p>
            <a:r>
              <a:rPr lang="en-US" altLang="en-US" sz="4000"/>
              <a:t>Preaching Christ to a dying world.</a:t>
            </a:r>
          </a:p>
          <a:p>
            <a:r>
              <a:rPr lang="en-US" altLang="en-US" sz="4000"/>
              <a:t>Marching, marching on. 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62486CFB-980F-5E16-7E34-4E4A82F6D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5440" y="404664"/>
            <a:ext cx="10369550" cy="61912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lnSpc>
                <a:spcPct val="110000"/>
              </a:lnSpc>
              <a:spcAft>
                <a:spcPts val="0"/>
              </a:spcAft>
              <a:defRPr/>
            </a:pPr>
            <a:r>
              <a:rPr lang="en-US" dirty="0"/>
              <a:t>Chorus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robe of white, a crown of gold,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harp, a home, a mansion fair,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 victor's palm, a joy untold,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Are mine when I get there.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For Jesus is my </a:t>
            </a:r>
            <a:r>
              <a:rPr lang="en-US" sz="4300" dirty="0" err="1"/>
              <a:t>Saviour</a:t>
            </a:r>
            <a:r>
              <a:rPr lang="en-US" sz="4300" dirty="0"/>
              <a:t>, 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He's washed my sins away,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Died for me on Calvary’s mountain,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happy in his wondrous love, 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singing all the day,</a:t>
            </a:r>
          </a:p>
          <a:p>
            <a:pPr fontAlgn="auto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4300" dirty="0"/>
              <a:t>I'm living, yes, I'm living in the fountain.</a:t>
            </a:r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196EEB-FFD7-8718-F40D-5D3CAE75647C}"/>
              </a:ext>
            </a:extLst>
          </p:cNvPr>
          <p:cNvSpPr txBox="1"/>
          <p:nvPr/>
        </p:nvSpPr>
        <p:spPr>
          <a:xfrm>
            <a:off x="191344" y="6165204"/>
            <a:ext cx="2592387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Marching on in the light of God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Robert Johnson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447</Words>
  <Application>Microsoft Office PowerPoint</Application>
  <PresentationFormat>Widescreen</PresentationFormat>
  <Paragraphs>67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1999-11-12T05:35:12Z</dcterms:created>
  <dcterms:modified xsi:type="dcterms:W3CDTF">2023-06-22T07:59:42Z</dcterms:modified>
</cp:coreProperties>
</file>