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7" r:id="rId3"/>
    <p:sldId id="274" r:id="rId4"/>
    <p:sldId id="304" r:id="rId5"/>
    <p:sldId id="282" r:id="rId6"/>
    <p:sldId id="305" r:id="rId7"/>
    <p:sldId id="300" r:id="rId8"/>
    <p:sldId id="30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8D2C58-95B7-1661-0112-88C9740A0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784D7-D33B-7E8D-E28B-907A67AFD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55DF36-4E97-EF9D-DCF0-122F63BB0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CBFA3-7CDE-488B-98DD-B6B914DEA74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68051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F1C4B2-64D2-66AB-1F28-A54880232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239754-6AB4-B212-B7CF-65CE8A1CD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05755B-AE59-1443-2A99-DA02B1B04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A044E-D53C-4D7C-AE37-D6C59F01FD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8465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6B45B-343E-6675-DE0D-C09D12CA7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494F5D-020E-9E33-4315-F40972925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C5B534-E4D2-346A-4002-D383E870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F9C34-FFAF-4D33-98D2-ABB1D6AB125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59939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8FD64-9CCE-BFEC-8CE3-5556BE240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C655D-D13E-4AE3-B8A4-EB975ADDF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5B95C-AA22-9FE1-401D-FD3AF4843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8F412-2753-4C33-B465-63D9B2CB79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83113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FB3AA-436D-6615-112E-87EB6E27B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5F20DB-05D9-B96B-1B56-23F3A1C12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643A0-D180-E732-D561-CB91A4E94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3FFC9-F538-4D02-A86D-DBAE07820C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78710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7A4129-78B1-66DE-2F0B-6D4D93546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25BC79-4785-09C7-9DFE-57818E07C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238EC59-BE24-2D68-8F39-51132D835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31F77-9066-4361-8AE1-BB03685F3C6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2475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A504167-1A82-1961-EE0C-ADD7149A3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990853C-7F54-4356-EDD1-25F13ED07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EA919E4-3DB8-C641-7B50-4B36FAB8A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AC7BE-5B95-475A-83F6-16586376586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6785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845319A-0EB3-C404-F06D-39377D9CB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4A3C0EF-C7A5-FF6D-6ADF-F976CB7B1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8188789-9AB7-7448-81FE-FD3B67755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7C247-9A84-426C-92E4-E8462F9DBA7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14779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6A21A10-94A1-B124-65E7-1915FD775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4E7D2E7-EB82-1B7B-B054-3C6E5578E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A44989F-2847-CE77-788A-237CF9766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8D386-5CEE-4810-917B-49664B86F3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7530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1D09690-F440-AC21-0F0D-E5BCC03D2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FFAE0F8-8937-9342-BC28-2EF071E96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BF548B-6331-1460-E631-3BB49C386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3E257-92A7-433E-AB38-2985E33AA4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01039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CB34926-02D9-4E55-5304-6840ED193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68E4CA-E507-4A67-C5BE-03B75C287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C85685-FFE4-AB2C-2660-BFA86948E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5DE4E-CF77-44C1-8C6E-182BA3E2E1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47531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4EFBC4A-1410-A65A-F38F-2F9A30AA87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BDF2FEE-DD1A-390B-5D2A-338A91B75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CE12A4-BB0C-44CE-8D8A-B183FF6E61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968AD4-454E-7A53-B72F-53F09E94D9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3C8CD-C18F-1159-719D-6410429D61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B0DEC6-2D9D-4146-A94A-6216EDA081B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13B2B215-9296-B85A-2F96-D1CF43563D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00150" y="1412776"/>
            <a:ext cx="9791700" cy="3456087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/>
              <a:t>Rescue the perishing, care for the dying,</a:t>
            </a:r>
          </a:p>
          <a:p>
            <a:pPr algn="ctr">
              <a:buFontTx/>
              <a:buNone/>
            </a:pPr>
            <a:r>
              <a:rPr lang="en-AU" altLang="en-US" sz="4000" dirty="0"/>
              <a:t>Snatch them in pity from sin and the grave;</a:t>
            </a:r>
          </a:p>
          <a:p>
            <a:pPr algn="ctr">
              <a:buFontTx/>
              <a:buNone/>
            </a:pPr>
            <a:r>
              <a:rPr lang="en-AU" altLang="en-US" sz="4000" dirty="0"/>
              <a:t>Weep o'er the erring one, lift up the fallen,</a:t>
            </a:r>
          </a:p>
          <a:p>
            <a:pPr algn="ctr">
              <a:buFontTx/>
              <a:buNone/>
            </a:pPr>
            <a:r>
              <a:rPr lang="en-AU" altLang="en-US" sz="4000" dirty="0"/>
              <a:t>Tell them of Jesus, the mighty to save.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EDE94795-1BBF-2CCC-FA83-05321EFC61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779588"/>
            <a:ext cx="7772400" cy="32988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Chorus</a:t>
            </a:r>
          </a:p>
          <a:p>
            <a:pPr algn="ctr">
              <a:buFontTx/>
              <a:buNone/>
            </a:pPr>
            <a:r>
              <a:rPr lang="en-AU" altLang="en-US" sz="4000" dirty="0"/>
              <a:t>Rescue the perishing, </a:t>
            </a:r>
          </a:p>
          <a:p>
            <a:pPr algn="ctr">
              <a:buFontTx/>
              <a:buNone/>
            </a:pPr>
            <a:r>
              <a:rPr lang="en-AU" altLang="en-US" sz="4000" dirty="0"/>
              <a:t>care for the dying,</a:t>
            </a:r>
          </a:p>
          <a:p>
            <a:pPr algn="ctr">
              <a:buFontTx/>
              <a:buNone/>
            </a:pPr>
            <a:r>
              <a:rPr lang="en-AU" altLang="en-US" sz="4000" dirty="0"/>
              <a:t>Jesus is merciful, </a:t>
            </a:r>
          </a:p>
          <a:p>
            <a:pPr algn="ctr">
              <a:buFontTx/>
              <a:buNone/>
            </a:pPr>
            <a:r>
              <a:rPr lang="en-AU" altLang="en-US" sz="4000" dirty="0"/>
              <a:t>Jesus will save.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>
            <a:extLst>
              <a:ext uri="{FF2B5EF4-FFF2-40B4-BE49-F238E27FC236}">
                <a16:creationId xmlns:a16="http://schemas.microsoft.com/office/drawing/2014/main" id="{D9327264-0449-8158-A98B-BE6C6ADD15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6763" y="1276350"/>
            <a:ext cx="10658475" cy="43053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000" dirty="0"/>
              <a:t>Verse 2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Though they are slighting him,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still he is waiting,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Waiting the penitent child to receive;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Plead with them earnestly,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plead with them gently,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He will forgive if they on him believe.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14A7ACE5-32C8-B0A9-F594-F4689CE9A42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779588"/>
            <a:ext cx="7772400" cy="32988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Chorus</a:t>
            </a:r>
          </a:p>
          <a:p>
            <a:pPr algn="ctr">
              <a:buFontTx/>
              <a:buNone/>
            </a:pPr>
            <a:r>
              <a:rPr lang="en-AU" altLang="en-US" sz="4000" dirty="0"/>
              <a:t>Rescue the perishing, </a:t>
            </a:r>
          </a:p>
          <a:p>
            <a:pPr algn="ctr">
              <a:buFontTx/>
              <a:buNone/>
            </a:pPr>
            <a:r>
              <a:rPr lang="en-AU" altLang="en-US" sz="4000" dirty="0"/>
              <a:t>care for the dying,</a:t>
            </a:r>
          </a:p>
          <a:p>
            <a:pPr algn="ctr">
              <a:buFontTx/>
              <a:buNone/>
            </a:pPr>
            <a:r>
              <a:rPr lang="en-AU" altLang="en-US" sz="4000" dirty="0"/>
              <a:t>Jesus is merciful, </a:t>
            </a:r>
          </a:p>
          <a:p>
            <a:pPr algn="ctr">
              <a:buFontTx/>
              <a:buNone/>
            </a:pPr>
            <a:r>
              <a:rPr lang="en-AU" altLang="en-US" sz="4000" dirty="0"/>
              <a:t>Jesus will save.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A1CC2CD5-1BF8-E59C-2CED-AD3C86A7575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5075" y="914400"/>
            <a:ext cx="9721850" cy="5029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3</a:t>
            </a:r>
            <a:endParaRPr lang="en-AU" altLang="en-US" sz="2000" dirty="0"/>
          </a:p>
          <a:p>
            <a:pPr algn="ctr">
              <a:buFontTx/>
              <a:buNone/>
            </a:pPr>
            <a:r>
              <a:rPr lang="en-AU" altLang="en-US" sz="4000" dirty="0"/>
              <a:t>Down in the human heart, crushed by the tempter,</a:t>
            </a:r>
          </a:p>
          <a:p>
            <a:pPr algn="ctr">
              <a:buFontTx/>
              <a:buNone/>
            </a:pPr>
            <a:r>
              <a:rPr lang="en-AU" altLang="en-US" sz="4000" dirty="0"/>
              <a:t>Feelings lie buried that grace can restore;</a:t>
            </a:r>
          </a:p>
          <a:p>
            <a:pPr algn="ctr">
              <a:buFontTx/>
              <a:buNone/>
            </a:pPr>
            <a:r>
              <a:rPr lang="en-AU" altLang="en-US" sz="4000" dirty="0"/>
              <a:t>Touched by a loving hand, wakened by kindness,</a:t>
            </a:r>
          </a:p>
          <a:p>
            <a:pPr algn="ctr">
              <a:buFontTx/>
              <a:buNone/>
            </a:pPr>
            <a:r>
              <a:rPr lang="en-AU" altLang="en-US" sz="4000" dirty="0"/>
              <a:t>Chords that were broken will vibrate once more.</a:t>
            </a:r>
          </a:p>
          <a:p>
            <a:pPr algn="ctr"/>
            <a:endParaRPr lang="en-AU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F92DADD5-5991-51FF-7B57-38CF7A39AD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779588"/>
            <a:ext cx="7772400" cy="32988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Chorus</a:t>
            </a:r>
          </a:p>
          <a:p>
            <a:pPr algn="ctr">
              <a:buFontTx/>
              <a:buNone/>
            </a:pPr>
            <a:r>
              <a:rPr lang="en-AU" altLang="en-US" sz="4000" dirty="0"/>
              <a:t>Rescue the perishing, </a:t>
            </a:r>
          </a:p>
          <a:p>
            <a:pPr algn="ctr">
              <a:buFontTx/>
              <a:buNone/>
            </a:pPr>
            <a:r>
              <a:rPr lang="en-AU" altLang="en-US" sz="4000" dirty="0"/>
              <a:t>care for the dying,</a:t>
            </a:r>
          </a:p>
          <a:p>
            <a:pPr algn="ctr">
              <a:buFontTx/>
              <a:buNone/>
            </a:pPr>
            <a:r>
              <a:rPr lang="en-AU" altLang="en-US" sz="4000" dirty="0"/>
              <a:t>Jesus is merciful, </a:t>
            </a:r>
          </a:p>
          <a:p>
            <a:pPr algn="ctr">
              <a:buFontTx/>
              <a:buNone/>
            </a:pPr>
            <a:r>
              <a:rPr lang="en-AU" altLang="en-US" sz="4000" dirty="0"/>
              <a:t>Jesus will save.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5B4C407C-1C88-3B70-7E69-DFF656DBCD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7738" y="1631950"/>
            <a:ext cx="10296525" cy="323721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solidFill>
                  <a:srgbClr val="FFFFFF"/>
                </a:solidFill>
              </a:rPr>
              <a:t>Verse 4</a:t>
            </a:r>
            <a:endParaRPr lang="en-AU" altLang="en-US" sz="2000" dirty="0"/>
          </a:p>
          <a:p>
            <a:pPr algn="ctr">
              <a:buFontTx/>
              <a:buNone/>
            </a:pPr>
            <a:r>
              <a:rPr lang="en-AU" altLang="en-US" sz="4000" dirty="0"/>
              <a:t>Rescue the perishing, duty demands it;</a:t>
            </a:r>
          </a:p>
          <a:p>
            <a:pPr algn="ctr">
              <a:buFontTx/>
              <a:buNone/>
            </a:pPr>
            <a:r>
              <a:rPr lang="en-AU" altLang="en-US" sz="4000" dirty="0"/>
              <a:t>Strength for thy labour the Lord will provide;</a:t>
            </a:r>
          </a:p>
          <a:p>
            <a:pPr algn="ctr">
              <a:buFontTx/>
              <a:buNone/>
            </a:pPr>
            <a:r>
              <a:rPr lang="en-AU" altLang="en-US" sz="4000" dirty="0"/>
              <a:t>Back to the narrow way patiently win them;</a:t>
            </a:r>
          </a:p>
          <a:p>
            <a:pPr algn="ctr">
              <a:buFontTx/>
              <a:buNone/>
            </a:pPr>
            <a:r>
              <a:rPr lang="en-AU" altLang="en-US" sz="4000" dirty="0"/>
              <a:t>Tell the poor wanderer a Saviour has died.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90FCF411-87C0-39AA-5E8A-EC291E4441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09800" y="1779588"/>
            <a:ext cx="7772400" cy="32988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 dirty="0"/>
              <a:t>Chorus</a:t>
            </a:r>
          </a:p>
          <a:p>
            <a:pPr algn="ctr">
              <a:buFontTx/>
              <a:buNone/>
            </a:pPr>
            <a:r>
              <a:rPr lang="en-AU" altLang="en-US" sz="4000" dirty="0"/>
              <a:t>Rescue the perishing, </a:t>
            </a:r>
          </a:p>
          <a:p>
            <a:pPr algn="ctr">
              <a:buFontTx/>
              <a:buNone/>
            </a:pPr>
            <a:r>
              <a:rPr lang="en-AU" altLang="en-US" sz="4000" dirty="0"/>
              <a:t>care for the dying,</a:t>
            </a:r>
          </a:p>
          <a:p>
            <a:pPr algn="ctr">
              <a:buFontTx/>
              <a:buNone/>
            </a:pPr>
            <a:r>
              <a:rPr lang="en-AU" altLang="en-US" sz="4000" dirty="0"/>
              <a:t>Jesus is merciful, </a:t>
            </a:r>
          </a:p>
          <a:p>
            <a:pPr algn="ctr">
              <a:buFontTx/>
              <a:buNone/>
            </a:pPr>
            <a:r>
              <a:rPr lang="en-AU" altLang="en-US" sz="4000" dirty="0"/>
              <a:t>Jesus will save.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EF963DE7-DC05-A7C5-DC7A-CF00AFBB5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589588"/>
            <a:ext cx="609917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4237149</a:t>
            </a:r>
          </a:p>
          <a:p>
            <a:pPr eaLnBrk="1" hangingPunct="1"/>
            <a:r>
              <a:rPr lang="en-US" altLang="en-US" sz="1000" dirty="0">
                <a:latin typeface="akagi_probook"/>
              </a:rPr>
              <a:t>Fanny Jane Crosby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2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3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</TotalTime>
  <Words>262</Words>
  <Application>Microsoft Office PowerPoint</Application>
  <PresentationFormat>Widescreen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691.</dc:title>
  <dc:creator>E. Langley Smith</dc:creator>
  <cp:lastModifiedBy>Narelle Wheaton</cp:lastModifiedBy>
  <cp:revision>10</cp:revision>
  <dcterms:created xsi:type="dcterms:W3CDTF">1999-10-23T02:16:56Z</dcterms:created>
  <dcterms:modified xsi:type="dcterms:W3CDTF">2023-06-15T06:39:10Z</dcterms:modified>
</cp:coreProperties>
</file>