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60568D-1457-427A-B334-A7BE09F642D2}" v="1" dt="2023-06-14T07:48:47.3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F60568D-1457-427A-B334-A7BE09F642D2}"/>
    <pc:docChg chg="custSel modSld">
      <pc:chgData name="Narelle Wheaton" userId="6e1b2b30-480e-4f91-806b-6735d5b9e446" providerId="ADAL" clId="{2F60568D-1457-427A-B334-A7BE09F642D2}" dt="2023-06-14T07:48:57.993" v="32" actId="27636"/>
      <pc:docMkLst>
        <pc:docMk/>
      </pc:docMkLst>
      <pc:sldChg chg="modSp mod">
        <pc:chgData name="Narelle Wheaton" userId="6e1b2b30-480e-4f91-806b-6735d5b9e446" providerId="ADAL" clId="{2F60568D-1457-427A-B334-A7BE09F642D2}" dt="2023-06-14T07:48:14.332" v="15" actId="27636"/>
        <pc:sldMkLst>
          <pc:docMk/>
          <pc:sldMk cId="3289995548" sldId="256"/>
        </pc:sldMkLst>
        <pc:spChg chg="mod">
          <ac:chgData name="Narelle Wheaton" userId="6e1b2b30-480e-4f91-806b-6735d5b9e446" providerId="ADAL" clId="{2F60568D-1457-427A-B334-A7BE09F642D2}" dt="2023-06-14T07:48:14.332" v="15" actId="27636"/>
          <ac:spMkLst>
            <pc:docMk/>
            <pc:sldMk cId="3289995548" sldId="256"/>
            <ac:spMk id="3" creationId="{3803263B-ABFC-4792-A39E-15E4A39238FF}"/>
          </ac:spMkLst>
        </pc:spChg>
      </pc:sldChg>
      <pc:sldChg chg="modSp mod">
        <pc:chgData name="Narelle Wheaton" userId="6e1b2b30-480e-4f91-806b-6735d5b9e446" providerId="ADAL" clId="{2F60568D-1457-427A-B334-A7BE09F642D2}" dt="2023-06-14T07:48:22.638" v="18" actId="27636"/>
        <pc:sldMkLst>
          <pc:docMk/>
          <pc:sldMk cId="1741932113" sldId="257"/>
        </pc:sldMkLst>
        <pc:spChg chg="mod">
          <ac:chgData name="Narelle Wheaton" userId="6e1b2b30-480e-4f91-806b-6735d5b9e446" providerId="ADAL" clId="{2F60568D-1457-427A-B334-A7BE09F642D2}" dt="2023-06-14T07:48:22.638" v="18" actId="27636"/>
          <ac:spMkLst>
            <pc:docMk/>
            <pc:sldMk cId="1741932113" sldId="257"/>
            <ac:spMk id="3" creationId="{3803263B-ABFC-4792-A39E-15E4A39238FF}"/>
          </ac:spMkLst>
        </pc:spChg>
      </pc:sldChg>
      <pc:sldChg chg="modSp mod">
        <pc:chgData name="Narelle Wheaton" userId="6e1b2b30-480e-4f91-806b-6735d5b9e446" providerId="ADAL" clId="{2F60568D-1457-427A-B334-A7BE09F642D2}" dt="2023-06-14T07:48:29.691" v="21" actId="27636"/>
        <pc:sldMkLst>
          <pc:docMk/>
          <pc:sldMk cId="471172267" sldId="258"/>
        </pc:sldMkLst>
        <pc:spChg chg="mod">
          <ac:chgData name="Narelle Wheaton" userId="6e1b2b30-480e-4f91-806b-6735d5b9e446" providerId="ADAL" clId="{2F60568D-1457-427A-B334-A7BE09F642D2}" dt="2023-06-14T07:48:29.691" v="21" actId="27636"/>
          <ac:spMkLst>
            <pc:docMk/>
            <pc:sldMk cId="471172267" sldId="258"/>
            <ac:spMk id="3" creationId="{3803263B-ABFC-4792-A39E-15E4A39238FF}"/>
          </ac:spMkLst>
        </pc:spChg>
      </pc:sldChg>
      <pc:sldChg chg="delSp modSp mod">
        <pc:chgData name="Narelle Wheaton" userId="6e1b2b30-480e-4f91-806b-6735d5b9e446" providerId="ADAL" clId="{2F60568D-1457-427A-B334-A7BE09F642D2}" dt="2023-06-14T07:48:50.611" v="29" actId="27636"/>
        <pc:sldMkLst>
          <pc:docMk/>
          <pc:sldMk cId="3216054540" sldId="259"/>
        </pc:sldMkLst>
        <pc:spChg chg="mod">
          <ac:chgData name="Narelle Wheaton" userId="6e1b2b30-480e-4f91-806b-6735d5b9e446" providerId="ADAL" clId="{2F60568D-1457-427A-B334-A7BE09F642D2}" dt="2023-06-14T07:48:50.611" v="29" actId="27636"/>
          <ac:spMkLst>
            <pc:docMk/>
            <pc:sldMk cId="3216054540" sldId="259"/>
            <ac:spMk id="3" creationId="{3803263B-ABFC-4792-A39E-15E4A39238FF}"/>
          </ac:spMkLst>
        </pc:spChg>
        <pc:spChg chg="del">
          <ac:chgData name="Narelle Wheaton" userId="6e1b2b30-480e-4f91-806b-6735d5b9e446" providerId="ADAL" clId="{2F60568D-1457-427A-B334-A7BE09F642D2}" dt="2023-06-14T07:48:46.184" v="26" actId="21"/>
          <ac:spMkLst>
            <pc:docMk/>
            <pc:sldMk cId="3216054540" sldId="259"/>
            <ac:spMk id="4" creationId="{7FDD6C1E-9267-4648-A501-F496DB36028F}"/>
          </ac:spMkLst>
        </pc:spChg>
      </pc:sldChg>
      <pc:sldChg chg="modSp mod">
        <pc:chgData name="Narelle Wheaton" userId="6e1b2b30-480e-4f91-806b-6735d5b9e446" providerId="ADAL" clId="{2F60568D-1457-427A-B334-A7BE09F642D2}" dt="2023-06-14T07:48:38.787" v="24" actId="27636"/>
        <pc:sldMkLst>
          <pc:docMk/>
          <pc:sldMk cId="1793736614" sldId="260"/>
        </pc:sldMkLst>
        <pc:spChg chg="mod">
          <ac:chgData name="Narelle Wheaton" userId="6e1b2b30-480e-4f91-806b-6735d5b9e446" providerId="ADAL" clId="{2F60568D-1457-427A-B334-A7BE09F642D2}" dt="2023-06-14T07:48:38.787" v="24" actId="27636"/>
          <ac:spMkLst>
            <pc:docMk/>
            <pc:sldMk cId="1793736614" sldId="260"/>
            <ac:spMk id="3" creationId="{3803263B-ABFC-4792-A39E-15E4A39238FF}"/>
          </ac:spMkLst>
        </pc:spChg>
      </pc:sldChg>
      <pc:sldChg chg="addSp modSp mod">
        <pc:chgData name="Narelle Wheaton" userId="6e1b2b30-480e-4f91-806b-6735d5b9e446" providerId="ADAL" clId="{2F60568D-1457-427A-B334-A7BE09F642D2}" dt="2023-06-14T07:48:57.993" v="32" actId="27636"/>
        <pc:sldMkLst>
          <pc:docMk/>
          <pc:sldMk cId="2886627747" sldId="261"/>
        </pc:sldMkLst>
        <pc:spChg chg="add mod">
          <ac:chgData name="Narelle Wheaton" userId="6e1b2b30-480e-4f91-806b-6735d5b9e446" providerId="ADAL" clId="{2F60568D-1457-427A-B334-A7BE09F642D2}" dt="2023-06-14T07:48:47.312" v="27"/>
          <ac:spMkLst>
            <pc:docMk/>
            <pc:sldMk cId="2886627747" sldId="261"/>
            <ac:spMk id="2" creationId="{7993DADE-F112-C302-7511-430A16BC478F}"/>
          </ac:spMkLst>
        </pc:spChg>
        <pc:spChg chg="mod">
          <ac:chgData name="Narelle Wheaton" userId="6e1b2b30-480e-4f91-806b-6735d5b9e446" providerId="ADAL" clId="{2F60568D-1457-427A-B334-A7BE09F642D2}" dt="2023-06-14T07:48:57.993" v="32" actId="27636"/>
          <ac:spMkLst>
            <pc:docMk/>
            <pc:sldMk cId="2886627747" sldId="261"/>
            <ac:spMk id="3" creationId="{3803263B-ABFC-4792-A39E-15E4A39238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EA914-B110-4FD2-80CA-7BF471E6D7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804B38-77F6-4A4B-A41C-E19F4EA308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3485E-B4D4-461F-B95F-E71C64B7D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CF6E5-84EA-4BDD-BB56-B3F6F6771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8931E4-AABE-4588-A8B8-C3697E493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329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9B125-0378-4BBA-B913-E6D488D88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C7DE57-54BC-4DEA-B0C4-C6CCF99EF1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FE4B3E-7820-43DE-B444-E5D0B852E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A344A-1108-4470-9D73-EDA47E0EE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12498-2FA1-42A7-897C-69D5BDBF7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228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DC963B-2B46-483C-99B1-2EADEEFC26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82A6D1-F403-4A4C-B034-99A7A3E91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A816A3-2C99-457E-ADF2-D8DAF7B5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20434-E33E-4F93-900F-487FC0FFD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0BE03-2A27-4E07-9392-2E6661801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9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5805F-0104-481F-A837-064EC1095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F83F00-8DCC-48F3-A8A5-1DF62CBD1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01B5E-B88C-499B-95A1-8E7B7D712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268B8F-920A-403F-A59D-1759DACA4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649AA-47AF-401A-AA29-6410B0E7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642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07499-B842-4096-9200-F0C9F2498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9A392B-3D6C-4FB8-9144-17B80BD231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79A7-795E-476B-AA72-F26E00E52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C150C-2FEB-4056-8B05-D58C3894E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A0BD2-8833-43C3-BC69-445CF0503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0329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1912D-6C5B-4379-ACC2-7A34C15BC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CC1E1-A199-481F-AF59-FE9587ACBF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E4EA05-2729-4101-927A-57460BBA8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B85610-5C46-4B6C-9787-E853CCE6F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ED0F9-30A8-423D-B848-E9A46C363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90A8A7-9A35-45A2-863A-E7EE3A89D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505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9F808-3691-45DB-8E84-D46D7E4DF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544899-3B1A-4528-A7A7-B527F6E0F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950A7F-4FE3-4945-AEE0-375B011800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337136-8FFE-417A-A842-4A25318CD2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B5EAA4-B499-40EE-ACB6-E937A8D4E8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67C87A-21DD-4DE6-8A04-7CD06A43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5E18AA-3D3B-49F9-BE77-62487BB78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1E884A-7792-4F57-9870-0080C0E6A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636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4A0E4-95E2-4ECB-80A3-88CC80C33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66EBD3-D991-4210-86CA-4A8776036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6E1E1-7A10-4906-A36D-22FE44318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8958AF-4467-421A-98D2-346C1DD8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0924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D2E254-83C6-4492-91B0-ABAFAB1FF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D978BE-9B91-4A9C-8807-58B39B75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E0EB00-000C-482D-94F1-011D8ECB2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216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FC430-766B-419E-A895-2DA7D63A9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C8914A-3F99-4A1A-870A-359A571DF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F5F484-2883-4541-BD64-82B7FDC0BE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085F1-7A37-4323-B4A7-1B08D887D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5455B0-2211-4042-9EE5-4128DE8E6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E77EF-E17A-4AF4-9FC8-0FB1F438C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8523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23198-A0F8-4A63-B9DE-9C744EADA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5A5047-2946-49A7-BD2C-4277B4323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BA60D0-E0B3-4CA9-AAFB-FBC379A6DC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C1D84-C6FC-4E81-AA7A-22A5F346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6C53C-BC46-4BB5-8A83-534958EEE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B5FF22-1C09-4ACF-93FC-D31FA4B20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5147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DD0B2A-18A1-4BCD-9902-2E6CB17FC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7E89E0-0A7D-444D-95BB-FC7766E84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4C947-EE11-4A79-9B67-46A321D87B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486BC-9AF2-4739-A59B-46DF7278B44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67797-4C56-455A-A465-44F1BA444C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8E7501-6189-4DD3-A3C4-2058CDED3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48291-216C-4E76-8BFC-DF9A03F552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097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03263B-ABFC-4792-A39E-15E4A3923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300"/>
            <a:ext cx="9144000" cy="518486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Children sing for gladness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Tell the world in song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Saviour's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goodness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forgives the wrong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Spread the tidings everywhere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Tell it all around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loving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by all be found</a:t>
            </a:r>
          </a:p>
        </p:txBody>
      </p:sp>
    </p:spTree>
    <p:extLst>
      <p:ext uri="{BB962C8B-B14F-4D97-AF65-F5344CB8AC3E}">
        <p14:creationId xmlns:p14="http://schemas.microsoft.com/office/powerpoint/2010/main" val="3289995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03263B-ABFC-4792-A39E-15E4A3923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299"/>
            <a:ext cx="9144000" cy="515003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for gladness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Children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in sweetness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your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Sound out the praises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Everywhere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a loving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near</a:t>
            </a:r>
          </a:p>
        </p:txBody>
      </p:sp>
    </p:spTree>
    <p:extLst>
      <p:ext uri="{BB962C8B-B14F-4D97-AF65-F5344CB8AC3E}">
        <p14:creationId xmlns:p14="http://schemas.microsoft.com/office/powerpoint/2010/main" val="1741932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03263B-ABFC-4792-A39E-15E4A3923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300"/>
            <a:ext cx="9144000" cy="525453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Sing about the mercy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our heavenly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Shout aloud the victories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for us did bring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he left his throne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Pain and death to bear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reveal Heaven's glory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to lead us there</a:t>
            </a:r>
          </a:p>
        </p:txBody>
      </p:sp>
    </p:spTree>
    <p:extLst>
      <p:ext uri="{BB962C8B-B14F-4D97-AF65-F5344CB8AC3E}">
        <p14:creationId xmlns:p14="http://schemas.microsoft.com/office/powerpoint/2010/main" val="471172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03263B-ABFC-4792-A39E-15E4A3923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300"/>
            <a:ext cx="9144000" cy="515874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for gladness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Children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in sweetness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your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Sound out the praises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Everywhere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a loving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near</a:t>
            </a:r>
          </a:p>
        </p:txBody>
      </p:sp>
    </p:spTree>
    <p:extLst>
      <p:ext uri="{BB962C8B-B14F-4D97-AF65-F5344CB8AC3E}">
        <p14:creationId xmlns:p14="http://schemas.microsoft.com/office/powerpoint/2010/main" val="1793736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03263B-ABFC-4792-A39E-15E4A3923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299"/>
            <a:ext cx="9144000" cy="498456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Sing aloud of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holy go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through Jesus' power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Conquer every foe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in songs unbroken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Bowed before his face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'mid bliss unspoken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his wondrous grace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4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803263B-ABFC-4792-A39E-15E4A39238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6300"/>
            <a:ext cx="9144000" cy="519357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for gladness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Children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in sweetness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your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Sound out the praises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Everywhere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a loving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near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93DADE-F112-C302-7511-430A16BC478F}"/>
              </a:ext>
            </a:extLst>
          </p:cNvPr>
          <p:cNvSpPr txBox="1"/>
          <p:nvPr/>
        </p:nvSpPr>
        <p:spPr>
          <a:xfrm>
            <a:off x="333375" y="5753100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7103265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James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Lainchbury</a:t>
            </a:r>
            <a:endParaRPr lang="en-US" sz="10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886627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272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2022-08-18T06:43:34Z</dcterms:created>
  <dcterms:modified xsi:type="dcterms:W3CDTF">2023-06-14T07:49:04Z</dcterms:modified>
</cp:coreProperties>
</file>