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9" r:id="rId2"/>
    <p:sldId id="266" r:id="rId3"/>
    <p:sldId id="272" r:id="rId4"/>
    <p:sldId id="309" r:id="rId5"/>
    <p:sldId id="292" r:id="rId6"/>
    <p:sldId id="310" r:id="rId7"/>
    <p:sldId id="304" r:id="rId8"/>
    <p:sldId id="31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F74B3-A7D3-725E-73F5-5421708C1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30B53-3DB8-27E2-F715-1F3E799DE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9D24E5-D99E-AE46-1583-F3E65C0B6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D08B9-5CDF-424A-BC60-DA0E1A5B5F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0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DA75EA-7FB7-D168-A1CA-4B1D17893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AD887-97E2-ABED-40DD-0ABE9A0CB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53CE3-9B8C-7BA5-AB13-9A7B8BB98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88D1B-F0CB-4C48-8A5D-31A2A7FFBE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34355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57BAF5-4A2B-3DBC-38A3-1A235A49B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2D039-97A6-A4C5-CB00-185117302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A3C6F-CD0C-F198-29C4-8BB26CAA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11442-E393-4F21-ACF9-06F50F4333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5029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77BF0-5BFE-9DC1-18A6-851C4AD8D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0382F-8101-1158-F508-16EF59AC6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E84B70-EA34-88C6-3506-64D5671E8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A757-3685-4B12-B940-A454753601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113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77CD4-8F9B-ADED-79D3-EBF8D8BA5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D28E7-E9D7-2974-B4B0-94D2FB6D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52BF8-7D98-A727-1830-A843708F3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EC445-BB6B-4F51-8E67-059910EB93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3683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05C0E8-315F-D2C1-B4CA-629A692C4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2E3704-CE3C-9635-4451-C10B6F687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29E43E-5D5F-EFF4-1F89-773FE8B6B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C26F1-10A9-47E1-8064-614103B67E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1812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D46BA0A-F64F-F8AE-C98B-1820ED75B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95C8EC-5797-B749-899A-9BC7607F7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9AE905A-6E95-3513-2B1A-51C959868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3B59F-B8F3-4D34-8F84-6DACF2A0C7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6987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F59FC04-A39D-6C58-D408-2CC99D911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C3878C4-116B-9FB4-C35E-60F05F1E8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77F4857-2CBB-3A9B-B29A-7A98D72CB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D7124-9AC2-4558-AF89-D24475EC2C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3736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22A366E-03A5-3DA2-9F1F-C51DDFA36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C840FAD-DABC-4DA2-EE0F-45EBC91FC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1CA7C8-011A-0230-67A2-43D4BE8B9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EDE62-3686-49B1-82AE-60315CFAEFC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3287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1416F0F-A5D3-05E4-A9CF-99EF06875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044816-1500-690D-BC96-518FDB5A1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CA6B50-4B01-8E46-230C-D49A06A5B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B2BCE-BDA4-4982-A49B-92BA9C2CFB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939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0B8551-B102-D7D0-8AC8-1A62575E8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D00B9C-7EBE-6AF2-1567-EDD446AB3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D236F4-3B1C-A7AB-F82D-F9284C508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B9A4-55B0-42CB-A81A-B86F6B115B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8585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0BB88A5-3652-9338-96A8-5E151D5287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24BEA68-2AAE-A066-DAAA-4F56D0103D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7EA3D-B4A0-2142-FAF9-B811B2431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224D7-C8AE-3FA0-AED5-5B6C2B3C0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B0E6A-C7E0-FAA3-82E3-EB1D8F119F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DAF5E5-0C96-4375-B4E9-793AAA7F1D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DCE917C-9743-1419-CFCC-748C933D9B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2024063"/>
            <a:ext cx="10515600" cy="306112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In this hour of dedication,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As we kneel to pray,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Holy Spirit, come upon 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Fit us for the fray.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1DB7F65E-89C4-221A-D0C0-53A24FA711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55763"/>
            <a:ext cx="10515600" cy="35464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Jesus, Saviour,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Hear us as we pray,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Keep us, Lord, thy faithful soldiers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Till the crowning day.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81A9CCC-0E76-9FD7-87A2-65C7A2EE32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90688"/>
            <a:ext cx="10515600" cy="34766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Christ has need of dauntless soldiers;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Teach us how to fight,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Keep us ever in the vangaurd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the cause of right.</a:t>
            </a:r>
            <a:endParaRPr lang="en-AU" altLang="en-US" sz="44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3F6BB0E-BB7E-DD30-E3FF-4E682C5A844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55763"/>
            <a:ext cx="10515600" cy="35464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Jesus, Saviour,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Hear us as we pray,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Keep us, Lord, thy faithful soldiers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Till the crowning day.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C626806-D4AA-BC16-D31F-9DF31567D87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582738"/>
            <a:ext cx="10515600" cy="3692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'Tis a war against Hell we're waging,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Mighty is the foe;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In the conquering name of Jesus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We to victory go.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A5F7CE16-EFB8-399C-5116-64DE159245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55763"/>
            <a:ext cx="10515600" cy="35464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Jesus, Saviour,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Hear us as we pray,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Keep us, Lord, thy faithful soldiers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Till the crowning day.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D059F2D1-E0AB-D32D-7F4F-A2AE5D9059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19250"/>
            <a:ext cx="10515600" cy="36195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Ours a life of self-denial,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But of glory, too,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As each day in dedication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We our vows renew.</a:t>
            </a:r>
            <a:endParaRPr lang="en-AU" altLang="en-US" sz="44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2223FA92-DC67-8144-FEE1-B45A5D94C5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55763"/>
            <a:ext cx="10515600" cy="35464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Jesus, Saviour,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Hear us as we pray,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Keep us, Lord, thy faithful soldiers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400"/>
              <a:t>Till the crowning 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978E88-62D2-3BC7-8FD1-6726F5BFD9FA}"/>
              </a:ext>
            </a:extLst>
          </p:cNvPr>
          <p:cNvSpPr txBox="1"/>
          <p:nvPr/>
        </p:nvSpPr>
        <p:spPr>
          <a:xfrm>
            <a:off x="334963" y="5661025"/>
            <a:ext cx="6094412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3920275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Doris Rendell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246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787. In This Hour of Dedication</dc:title>
  <dc:creator>E. Langley Smith</dc:creator>
  <cp:lastModifiedBy>Narelle Wheaton</cp:lastModifiedBy>
  <cp:revision>4</cp:revision>
  <cp:lastPrinted>1601-01-01T00:00:00Z</cp:lastPrinted>
  <dcterms:created xsi:type="dcterms:W3CDTF">2002-02-27T01:07:26Z</dcterms:created>
  <dcterms:modified xsi:type="dcterms:W3CDTF">2023-06-22T06:11:09Z</dcterms:modified>
</cp:coreProperties>
</file>