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0600C6-3EAB-4CCF-9D6B-1398C28498BF}" v="1" dt="2023-06-21T08:13:16.7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10600C6-3EAB-4CCF-9D6B-1398C28498BF}"/>
    <pc:docChg chg="custSel modSld">
      <pc:chgData name="Narelle Wheaton" userId="6e1b2b30-480e-4f91-806b-6735d5b9e446" providerId="ADAL" clId="{110600C6-3EAB-4CCF-9D6B-1398C28498BF}" dt="2023-06-21T08:13:16.707" v="15"/>
      <pc:docMkLst>
        <pc:docMk/>
      </pc:docMkLst>
      <pc:sldChg chg="modSp mod">
        <pc:chgData name="Narelle Wheaton" userId="6e1b2b30-480e-4f91-806b-6735d5b9e446" providerId="ADAL" clId="{110600C6-3EAB-4CCF-9D6B-1398C28498BF}" dt="2023-06-21T08:13:06.338" v="13" actId="404"/>
        <pc:sldMkLst>
          <pc:docMk/>
          <pc:sldMk cId="342307248" sldId="256"/>
        </pc:sldMkLst>
        <pc:spChg chg="mod">
          <ac:chgData name="Narelle Wheaton" userId="6e1b2b30-480e-4f91-806b-6735d5b9e446" providerId="ADAL" clId="{110600C6-3EAB-4CCF-9D6B-1398C28498BF}" dt="2023-06-21T08:13:06.338" v="13" actId="404"/>
          <ac:spMkLst>
            <pc:docMk/>
            <pc:sldMk cId="342307248" sldId="256"/>
            <ac:spMk id="3" creationId="{E1B8941E-819E-44A9-AA06-206209A2EE0D}"/>
          </ac:spMkLst>
        </pc:spChg>
      </pc:sldChg>
      <pc:sldChg chg="delSp mod">
        <pc:chgData name="Narelle Wheaton" userId="6e1b2b30-480e-4f91-806b-6735d5b9e446" providerId="ADAL" clId="{110600C6-3EAB-4CCF-9D6B-1398C28498BF}" dt="2023-06-21T08:13:15.487" v="14" actId="21"/>
        <pc:sldMkLst>
          <pc:docMk/>
          <pc:sldMk cId="4056315481" sldId="260"/>
        </pc:sldMkLst>
        <pc:spChg chg="del">
          <ac:chgData name="Narelle Wheaton" userId="6e1b2b30-480e-4f91-806b-6735d5b9e446" providerId="ADAL" clId="{110600C6-3EAB-4CCF-9D6B-1398C28498BF}" dt="2023-06-21T08:13:15.487" v="14" actId="21"/>
          <ac:spMkLst>
            <pc:docMk/>
            <pc:sldMk cId="4056315481" sldId="260"/>
            <ac:spMk id="4" creationId="{F5CF13AE-261C-44E4-A9C3-FCE742F2698D}"/>
          </ac:spMkLst>
        </pc:spChg>
      </pc:sldChg>
      <pc:sldChg chg="addSp modSp">
        <pc:chgData name="Narelle Wheaton" userId="6e1b2b30-480e-4f91-806b-6735d5b9e446" providerId="ADAL" clId="{110600C6-3EAB-4CCF-9D6B-1398C28498BF}" dt="2023-06-21T08:13:16.707" v="15"/>
        <pc:sldMkLst>
          <pc:docMk/>
          <pc:sldMk cId="342356042" sldId="263"/>
        </pc:sldMkLst>
        <pc:spChg chg="add mod">
          <ac:chgData name="Narelle Wheaton" userId="6e1b2b30-480e-4f91-806b-6735d5b9e446" providerId="ADAL" clId="{110600C6-3EAB-4CCF-9D6B-1398C28498BF}" dt="2023-06-21T08:13:16.707" v="15"/>
          <ac:spMkLst>
            <pc:docMk/>
            <pc:sldMk cId="342356042" sldId="263"/>
            <ac:spMk id="2" creationId="{F3313641-9626-1775-631B-D56D1E349B1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9D132-3620-438E-B8D4-B3DEC9BF56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468510-4484-466B-AA26-A7B33AA87C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382EDB-2E6F-447B-8E20-51781EE27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3F609-F981-4535-8FFF-8E17764DDC1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FD2858-A46D-43F7-99E3-198CF06EC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74146A-712E-442E-BA2E-2FC1E2870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12766-7CC1-4F6B-9263-FB2519B2C4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9169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80839-DC10-4AB8-9FE0-FC2DB5A9E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408A1B-63FE-4460-B2D4-F7BAE6BBEA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F46DA6-C823-429C-B32C-243C9CB89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3F609-F981-4535-8FFF-8E17764DDC1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1438BC-0764-43DF-8F6B-3A2C3F58A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7BCB62-D37A-49C7-8ECF-053DE6DEE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12766-7CC1-4F6B-9263-FB2519B2C4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4614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D3209E-6AC6-4021-81DC-0F95B25D7B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472FBB-EDF1-4FFE-9138-6F45B69E03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01315-1629-4F5B-984A-628D8AA18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3F609-F981-4535-8FFF-8E17764DDC1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DD777-33D2-45A7-ACD2-0B8064C08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44FD66-FB21-48BF-A0BD-82F88D3D2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12766-7CC1-4F6B-9263-FB2519B2C4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268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687E2-1B2F-4FA7-AD3B-025F0770A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436DA-D26D-4AF7-84C1-7A9E0E842D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B3E584-C556-432A-86BE-AA52DF0C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3F609-F981-4535-8FFF-8E17764DDC1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03667F-3965-4406-B912-B787457F7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D8AAAE-7CDF-4D8B-8262-60B48D5F2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12766-7CC1-4F6B-9263-FB2519B2C4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7938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122BB-D5A9-4C78-883E-BA29D8A84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23BC3B-90C3-4BAE-B48D-947EE357F1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6831F5-2603-4A85-BFF9-B0C265A45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3F609-F981-4535-8FFF-8E17764DDC1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4C9068-348A-4B25-9E6B-CA39FDFD0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16BB87-D19E-4941-9160-37D0A257C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12766-7CC1-4F6B-9263-FB2519B2C4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2030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1585A8-C998-4951-A79B-AFDEA36EF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720581-85D3-4F55-A5E8-84D6B7EF27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725D42-4FF3-4F2B-BC5C-044AE21192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2462D5-C7DE-4893-9C6A-1C92EFBC7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3F609-F981-4535-8FFF-8E17764DDC1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04603B-35ED-45C5-9054-FAEB28EE9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302166-958F-4119-AC26-F64EE2714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12766-7CC1-4F6B-9263-FB2519B2C4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5283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0938F-3824-4663-AA0B-CDF2EFEDE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B8B652-F17E-4E66-8332-5A5F6D8327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637FED-3BC9-451B-B014-3E76586B7F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72BCE6-5982-45A2-8375-5B9B861E9D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9644AD-4166-4235-A236-76D3FB24E1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15FAA2-E45C-437A-9C47-237FBB484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3F609-F981-4535-8FFF-8E17764DDC1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62A451-C76E-49BC-9C34-116894ACD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AF747FC-9FE8-4F9B-918E-8382D0E7B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12766-7CC1-4F6B-9263-FB2519B2C4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6689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8DD9DE-923C-4BEE-B34E-8E38221BD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28AC93-9A8D-4095-A0B0-1648AA6E8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3F609-F981-4535-8FFF-8E17764DDC1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D646ED-BA31-433D-BC72-4EFCEE362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AA0666-8454-4CFF-8907-FC4A7B9AA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12766-7CC1-4F6B-9263-FB2519B2C4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5482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7AFAAC-0501-465F-BBA2-8A35158D2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3F609-F981-4535-8FFF-8E17764DDC1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8DC6C3-BFB1-4A3A-B6E3-7D81584B6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2664FB-ABA4-470C-9198-289913F73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12766-7CC1-4F6B-9263-FB2519B2C4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3080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4A652-6E07-432F-9F56-0C87FE771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FD667-C02D-42BD-BC14-C9C91ED767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010B23-BDCD-41CC-9944-915E231B03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C27A0D-FD89-43E0-87F8-94CEEB015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3F609-F981-4535-8FFF-8E17764DDC1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A433F2-981B-43AF-A79C-2676E83DA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62780D-19CB-4E95-B0E7-7EFDFDC9B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12766-7CC1-4F6B-9263-FB2519B2C4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3341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33B9D-911B-45AA-959B-0B513BFE6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F50203-FE42-44A2-AB2F-7C31CDFB6B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88075B-F494-4AA8-9459-6FF8A4FC4D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3E3671-A294-4FD9-968F-C67B9055D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3F609-F981-4535-8FFF-8E17764DDC1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25295E-B39D-4498-9913-C8D093FC5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6E6689-0353-440B-BA65-BA55B04F1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12766-7CC1-4F6B-9263-FB2519B2C4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6370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A6A22D-5E67-45D6-8CE8-7DB4DC5EA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0C71EB-B0BF-4303-A72C-A109EA9552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42D108-ECEA-430A-901D-7F55409D05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3F609-F981-4535-8FFF-8E17764DDC1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47889-53C8-4818-82A3-A29D53F12F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C9DF9F-429F-4FC2-8211-6DE4E1B776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12766-7CC1-4F6B-9263-FB2519B2C4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8329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1B8941E-819E-44A9-AA06-206209A2EE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36040"/>
            <a:ext cx="9144000" cy="4185920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Hark, hark, my soul, what warlike songs are swelling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all the land and on from door to door;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How grand the truths those burning strains are telling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that great war till sin shall be no more.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07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1B8941E-819E-44A9-AA06-206209A2EE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46960"/>
            <a:ext cx="9144000" cy="216408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Salvation Army, Army of God,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Onward to conquer the world with Fire and Blood.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709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1B8941E-819E-44A9-AA06-206209A2EE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88720"/>
            <a:ext cx="9144000" cy="448056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Onward we go, the world shall hear our singing: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 guilty souls, for Jesus bids you come;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through the dark its echoes, loudly ringing,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Shall lead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wretchèd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lost and wandering Home.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9264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1B8941E-819E-44A9-AA06-206209A2EE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46960"/>
            <a:ext cx="9144000" cy="216408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Salvation Army, Army of God,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Onward to conquer the world with Fire and Blood.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848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1B8941E-819E-44A9-AA06-206209A2EE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52880"/>
            <a:ext cx="9144000" cy="395224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Far, far away, like thunder grandly pealing,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We'll send the call for mercy full and free,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burdened souls, by thousands humbly kneeling,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Shall yield, dear Lord, their contrite hearts to Thee.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347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1B8941E-819E-44A9-AA06-206209A2EE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46960"/>
            <a:ext cx="9144000" cy="216408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Salvation Army, Army of God,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Onward to conquer the world with Fire and Blood.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316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1B8941E-819E-44A9-AA06-206209A2EE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93520"/>
            <a:ext cx="9144000" cy="387096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Conquerors at last, though long the fight and dreary!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Bright days shall dawn and sin's dark night be past;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battles end in saving sinners weary,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Satan's kingdom down shall fall at last.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315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1B8941E-819E-44A9-AA06-206209A2EE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46960"/>
            <a:ext cx="9144000" cy="216408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Salvation Army, Army of God,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Onward to conquer the world with Fire and Blood.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313641-9626-1775-631B-D56D1E349B15}"/>
              </a:ext>
            </a:extLst>
          </p:cNvPr>
          <p:cNvSpPr txBox="1"/>
          <p:nvPr/>
        </p:nvSpPr>
        <p:spPr>
          <a:xfrm>
            <a:off x="172720" y="6106160"/>
            <a:ext cx="804672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Hark, hark, my soul, what warlike songs are swelling</a:t>
            </a:r>
          </a:p>
          <a:p>
            <a:r>
              <a:rPr lang="en-US" sz="1050" dirty="0">
                <a:solidFill>
                  <a:schemeClr val="bg1"/>
                </a:solidFill>
              </a:rPr>
              <a:t>Frederick William Faber (1814-1863), alt George Scott Railton (1849-1913)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342356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302</Words>
  <Application>Microsoft Office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2022-10-03T03:44:02Z</dcterms:created>
  <dcterms:modified xsi:type="dcterms:W3CDTF">2023-06-21T08:13:21Z</dcterms:modified>
</cp:coreProperties>
</file>