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1" r:id="rId1"/>
  </p:sldMasterIdLst>
  <p:sldIdLst>
    <p:sldId id="258" r:id="rId2"/>
    <p:sldId id="267" r:id="rId3"/>
    <p:sldId id="273" r:id="rId4"/>
    <p:sldId id="304" r:id="rId5"/>
    <p:sldId id="283" r:id="rId6"/>
    <p:sldId id="305" r:id="rId7"/>
    <p:sldId id="297" r:id="rId8"/>
    <p:sldId id="306" r:id="rId9"/>
  </p:sldIdLst>
  <p:sldSz cx="12192000" cy="6858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8056" autoAdjust="0"/>
    <p:restoredTop sz="90952" autoAdjust="0"/>
  </p:normalViewPr>
  <p:slideViewPr>
    <p:cSldViewPr>
      <p:cViewPr varScale="1">
        <p:scale>
          <a:sx n="100" d="100"/>
          <a:sy n="100" d="100"/>
        </p:scale>
        <p:origin x="162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23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4827DE2-2B9C-FB8E-7A5D-BB04F8A6EE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28C0735-9472-CEAE-5008-EEC4D782FB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8BBE11D-B4AA-F051-A044-7D3AC2AFF8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AFA5A5-B796-41A3-8A05-001AC6291BF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271115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CF0876-76D8-E4C2-AE4A-5B843C9B59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734D141-8542-6FF6-8293-920A8B78E2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B3455F2-0A05-2AF5-2E63-45E2FFC79C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5559D2-41D3-4A45-BAE5-F306AC5D8BE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168843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E219908-CB20-5A91-935A-3C0DF9900B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19EB4AF-F280-71DB-D75F-6F8E5D3C03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E3ABF57-7749-BE02-630A-8E27354ACE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BADACA-2024-4A16-90C1-8B783742999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936183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B5BAD68-785E-A29C-F7E1-EF553DCC83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2708592-F919-0991-6CE7-2008B3B437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0A3E70E-180D-D423-D126-71D4DC1543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A8DC05-E9E7-4FE8-A20D-E33304FCB71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148416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ADE6195-3357-AA2A-32EB-3F86326F9F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B4DBBA5-81DC-8BC7-6621-B5FFC53F64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6046602-D6EC-AD49-67EE-B21824311A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2B1073-F148-49E8-BB73-D4E6C46569C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523866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86FC504-6533-7015-DA2B-BDEB274745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9BACB5E-B332-DD02-E1C0-44A77AF49D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5F224A1-0DD2-9AC1-7B9C-0AF6BB99E6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4DB2F0-BF18-472C-B50B-D2C4C8874BB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316941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FF3C580-828E-B081-3847-6E63FAC5C5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5034D09-74B7-68F7-8C89-3FA5870153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EB1BC38-8D5E-4875-0E42-C2E766E6EA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990FB7-2FE1-4F46-8E3E-E919AFB5AD8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174777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0FF03C2-B19C-94D9-F9DA-EB98DF9CBD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67EBEB2-1775-4EA0-9293-60CCC9D6E1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BE2A69D-F967-925F-FF34-DF69CD6466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6397F6-BD78-4619-903E-D18BAA41178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679783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8320524-ABAC-B548-AFAB-F8B905A335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56C4C32-53D4-32B6-8A69-71FD5ABACF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1BCBA25-62AF-372B-3D4C-4A9866E590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D6E79D-404E-46E4-978E-5610B50AF4B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511805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FD79D55-B20B-367B-F8AE-0F4841802D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78310F6-B1B5-650F-CB13-2FFD35BAA0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CBE3952-8075-62B1-EFE6-F568F104D3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59F4BC-5D5E-42F0-A400-B78525F7D84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041044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43E5286-3C71-AED4-5665-65ECF8926F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DB12D6C-8DA0-1BB1-372F-8D9428A190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E003219-2A9B-5449-E227-716A19DC11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995A7E-69D6-443A-B135-DD87B9ABADD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525967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69804991-C7BF-A533-8B98-158AB4A50C2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835D0141-02AB-772F-2024-42C9F985607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D90C9F2-0DEE-9AD9-40F7-168483E3B65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AAC85F-3BEB-DC19-DB79-AE8BDAB1B9A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07744F2-9B1E-A9DC-AA28-84EC80A3DEF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AF4F5305-8F7B-4917-B140-CE0C188A60F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6" r:id="rId3"/>
    <p:sldLayoutId id="2147483727" r:id="rId4"/>
    <p:sldLayoutId id="2147483728" r:id="rId5"/>
    <p:sldLayoutId id="2147483729" r:id="rId6"/>
    <p:sldLayoutId id="2147483730" r:id="rId7"/>
    <p:sldLayoutId id="2147483731" r:id="rId8"/>
    <p:sldLayoutId id="2147483732" r:id="rId9"/>
    <p:sldLayoutId id="2147483733" r:id="rId10"/>
    <p:sldLayoutId id="2147483734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3">
            <a:extLst>
              <a:ext uri="{FF2B5EF4-FFF2-40B4-BE49-F238E27FC236}">
                <a16:creationId xmlns:a16="http://schemas.microsoft.com/office/drawing/2014/main" id="{51E47323-D746-B614-56AC-D9D58696DF99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276350" y="1346200"/>
            <a:ext cx="9639300" cy="4165600"/>
          </a:xfrm>
        </p:spPr>
        <p:txBody>
          <a:bodyPr/>
          <a:lstStyle/>
          <a:p>
            <a:pPr marL="517525" indent="-517525" algn="ctr">
              <a:buFont typeface="Arial" panose="020B0604020202020204" pitchFamily="34" charset="0"/>
              <a:buNone/>
            </a:pPr>
            <a:r>
              <a:rPr lang="en-AU" altLang="en-US" sz="2000" dirty="0"/>
              <a:t>Verse 1</a:t>
            </a:r>
          </a:p>
          <a:p>
            <a:pPr marL="517525" indent="-517525" algn="ctr">
              <a:buFont typeface="Arial" panose="020B0604020202020204" pitchFamily="34" charset="0"/>
              <a:buNone/>
            </a:pPr>
            <a:r>
              <a:rPr lang="en-AU" altLang="en-US" sz="4000" dirty="0"/>
              <a:t>In the Army of Jesus </a:t>
            </a:r>
          </a:p>
          <a:p>
            <a:pPr marL="517525" indent="-517525" algn="ctr">
              <a:buFont typeface="Arial" panose="020B0604020202020204" pitchFamily="34" charset="0"/>
              <a:buNone/>
            </a:pPr>
            <a:r>
              <a:rPr lang="en-AU" altLang="en-US" sz="4000" dirty="0"/>
              <a:t>we've taken our stand</a:t>
            </a:r>
          </a:p>
          <a:p>
            <a:pPr marL="517525" indent="-517525" algn="ctr">
              <a:buFont typeface="Arial" panose="020B0604020202020204" pitchFamily="34" charset="0"/>
              <a:buNone/>
            </a:pPr>
            <a:r>
              <a:rPr lang="en-AU" altLang="en-US" sz="4000" dirty="0"/>
              <a:t>To fight '</a:t>
            </a:r>
            <a:r>
              <a:rPr lang="en-AU" altLang="en-US" sz="4000" dirty="0" err="1"/>
              <a:t>gainst</a:t>
            </a:r>
            <a:r>
              <a:rPr lang="en-AU" altLang="en-US" sz="4000" dirty="0"/>
              <a:t> the forces of sin,</a:t>
            </a:r>
          </a:p>
          <a:p>
            <a:pPr marL="517525" indent="-517525" algn="ctr">
              <a:buFont typeface="Arial" panose="020B0604020202020204" pitchFamily="34" charset="0"/>
              <a:buNone/>
            </a:pPr>
            <a:r>
              <a:rPr lang="en-AU" altLang="en-US" sz="4000" dirty="0"/>
              <a:t>To the rescue we go, </a:t>
            </a:r>
          </a:p>
          <a:p>
            <a:pPr marL="517525" indent="-517525" algn="ctr">
              <a:buFont typeface="Arial" panose="020B0604020202020204" pitchFamily="34" charset="0"/>
              <a:buNone/>
            </a:pPr>
            <a:r>
              <a:rPr lang="en-AU" altLang="en-US" sz="4000" dirty="0"/>
              <a:t>Satan's power to </a:t>
            </a:r>
            <a:r>
              <a:rPr lang="en-AU" altLang="en-US" sz="4000" dirty="0" err="1"/>
              <a:t>o'erthrow</a:t>
            </a:r>
            <a:r>
              <a:rPr lang="en-AU" altLang="en-US" sz="4000" dirty="0"/>
              <a:t>,</a:t>
            </a:r>
          </a:p>
          <a:p>
            <a:pPr marL="517525" indent="-517525" algn="ctr">
              <a:buFont typeface="Arial" panose="020B0604020202020204" pitchFamily="34" charset="0"/>
              <a:buNone/>
            </a:pPr>
            <a:r>
              <a:rPr lang="en-AU" altLang="en-US" sz="4000" dirty="0"/>
              <a:t>And his captives to Jesus we'll win.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1027">
            <a:extLst>
              <a:ext uri="{FF2B5EF4-FFF2-40B4-BE49-F238E27FC236}">
                <a16:creationId xmlns:a16="http://schemas.microsoft.com/office/drawing/2014/main" id="{181DE484-F5D7-95A9-1993-B6F40B98735E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271588" y="1736725"/>
            <a:ext cx="9648825" cy="3384550"/>
          </a:xfrm>
        </p:spPr>
        <p:txBody>
          <a:bodyPr/>
          <a:lstStyle/>
          <a:p>
            <a:pPr algn="ctr">
              <a:buFont typeface="Wingdings" panose="05000000000000000000" pitchFamily="2" charset="2"/>
              <a:buNone/>
            </a:pPr>
            <a:r>
              <a:rPr lang="en-AU" altLang="en-US" sz="2400"/>
              <a:t>Chorus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I'll stand for Christ, for Christ alone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Amid the tempest and the storm.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Where Jesus leads I'll follow on;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I'll stand, I'll stand for Christ alone.</a:t>
            </a:r>
          </a:p>
          <a:p>
            <a:pPr algn="ctr"/>
            <a:endParaRPr lang="en-AU" altLang="en-US" sz="400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3">
            <a:extLst>
              <a:ext uri="{FF2B5EF4-FFF2-40B4-BE49-F238E27FC236}">
                <a16:creationId xmlns:a16="http://schemas.microsoft.com/office/drawing/2014/main" id="{EE7FEF66-F2DF-8797-6FEA-4CC641D105C4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271588" y="1028700"/>
            <a:ext cx="9864725" cy="4800600"/>
          </a:xfrm>
        </p:spPr>
        <p:txBody>
          <a:bodyPr/>
          <a:lstStyle/>
          <a:p>
            <a:pPr marL="579438" indent="-579438" algn="ctr">
              <a:buFont typeface="Arial" panose="020B0604020202020204" pitchFamily="34" charset="0"/>
              <a:buNone/>
            </a:pPr>
            <a:r>
              <a:rPr lang="en-AU" altLang="en-US" sz="2400"/>
              <a:t>Verse 2</a:t>
            </a:r>
          </a:p>
          <a:p>
            <a:pPr marL="579438" indent="-579438" algn="ctr">
              <a:buFont typeface="Arial" panose="020B0604020202020204" pitchFamily="34" charset="0"/>
              <a:buNone/>
            </a:pPr>
            <a:r>
              <a:rPr lang="en-AU" altLang="en-US" sz="4000"/>
              <a:t>We go forth not to fight </a:t>
            </a:r>
          </a:p>
          <a:p>
            <a:pPr marL="579438" indent="-579438" algn="ctr">
              <a:buFont typeface="Arial" panose="020B0604020202020204" pitchFamily="34" charset="0"/>
              <a:buNone/>
            </a:pPr>
            <a:r>
              <a:rPr lang="en-AU" altLang="en-US" sz="4000"/>
              <a:t>'gainst the sinner, but sin;</a:t>
            </a:r>
          </a:p>
          <a:p>
            <a:pPr marL="579438" indent="-579438" algn="ctr">
              <a:buFont typeface="Arial" panose="020B0604020202020204" pitchFamily="34" charset="0"/>
              <a:buNone/>
            </a:pPr>
            <a:r>
              <a:rPr lang="en-AU" altLang="en-US" sz="4000"/>
              <a:t>The lost and the outcast we love;</a:t>
            </a:r>
          </a:p>
          <a:p>
            <a:pPr marL="579438" indent="-579438" algn="ctr">
              <a:buFont typeface="Arial" panose="020B0604020202020204" pitchFamily="34" charset="0"/>
              <a:buNone/>
            </a:pPr>
            <a:r>
              <a:rPr lang="en-AU" altLang="en-US" sz="4000"/>
              <a:t>And the claims of our King </a:t>
            </a:r>
          </a:p>
          <a:p>
            <a:pPr marL="579438" indent="-579438" algn="ctr">
              <a:buFont typeface="Arial" panose="020B0604020202020204" pitchFamily="34" charset="0"/>
              <a:buNone/>
            </a:pPr>
            <a:r>
              <a:rPr lang="en-AU" altLang="en-US" sz="4000"/>
              <a:t>we before them will bring</a:t>
            </a:r>
          </a:p>
          <a:p>
            <a:pPr marL="579438" indent="-579438" algn="ctr">
              <a:buFont typeface="Arial" panose="020B0604020202020204" pitchFamily="34" charset="0"/>
              <a:buNone/>
            </a:pPr>
            <a:r>
              <a:rPr lang="en-AU" altLang="en-US" sz="4000"/>
              <a:t>As we urge them his mercy to prove.</a:t>
            </a:r>
          </a:p>
          <a:p>
            <a:pPr marL="579438" indent="-579438" algn="ctr"/>
            <a:endParaRPr lang="en-AU" alt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1027">
            <a:extLst>
              <a:ext uri="{FF2B5EF4-FFF2-40B4-BE49-F238E27FC236}">
                <a16:creationId xmlns:a16="http://schemas.microsoft.com/office/drawing/2014/main" id="{72862150-0C00-DC79-40F8-CC2EF0BF884C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271588" y="1736725"/>
            <a:ext cx="9648825" cy="3384550"/>
          </a:xfrm>
        </p:spPr>
        <p:txBody>
          <a:bodyPr/>
          <a:lstStyle/>
          <a:p>
            <a:pPr algn="ctr">
              <a:buFont typeface="Wingdings" panose="05000000000000000000" pitchFamily="2" charset="2"/>
              <a:buNone/>
            </a:pPr>
            <a:r>
              <a:rPr lang="en-AU" altLang="en-US" sz="2400"/>
              <a:t>Chorus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I'll stand for Christ, for Christ alone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Amid the tempest and the storm.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Where Jesus leads I'll follow on;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I'll stand, I'll stand for Christ alone.</a:t>
            </a:r>
          </a:p>
          <a:p>
            <a:pPr algn="ctr"/>
            <a:endParaRPr lang="en-AU" altLang="en-US" sz="400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3">
            <a:extLst>
              <a:ext uri="{FF2B5EF4-FFF2-40B4-BE49-F238E27FC236}">
                <a16:creationId xmlns:a16="http://schemas.microsoft.com/office/drawing/2014/main" id="{FE4EF203-799F-D964-6313-01D44567953B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271588" y="1160463"/>
            <a:ext cx="9793287" cy="4537075"/>
          </a:xfrm>
        </p:spPr>
        <p:txBody>
          <a:bodyPr/>
          <a:lstStyle/>
          <a:p>
            <a:pPr marL="579438" indent="-579438" algn="ctr">
              <a:buFont typeface="Arial" panose="020B0604020202020204" pitchFamily="34" charset="0"/>
              <a:buNone/>
            </a:pPr>
            <a:r>
              <a:rPr lang="en-AU" altLang="en-US" sz="2400"/>
              <a:t>Verse 3</a:t>
            </a:r>
          </a:p>
          <a:p>
            <a:pPr marL="579438" indent="-579438" algn="ctr">
              <a:buFont typeface="Arial" panose="020B0604020202020204" pitchFamily="34" charset="0"/>
              <a:buNone/>
            </a:pPr>
            <a:r>
              <a:rPr lang="en-AU" altLang="en-US" sz="4000"/>
              <a:t>Jesus pitied our case, </a:t>
            </a:r>
          </a:p>
          <a:p>
            <a:pPr marL="579438" indent="-579438" algn="ctr">
              <a:buFont typeface="Arial" panose="020B0604020202020204" pitchFamily="34" charset="0"/>
              <a:buNone/>
            </a:pPr>
            <a:r>
              <a:rPr lang="en-AU" altLang="en-US" sz="4000"/>
              <a:t>and he died for our race,</a:t>
            </a:r>
          </a:p>
          <a:p>
            <a:pPr marL="579438" indent="-579438" algn="ctr">
              <a:buFont typeface="Arial" panose="020B0604020202020204" pitchFamily="34" charset="0"/>
              <a:buNone/>
            </a:pPr>
            <a:r>
              <a:rPr lang="en-AU" altLang="en-US" sz="4000"/>
              <a:t>To save a lost world he was slain;</a:t>
            </a:r>
          </a:p>
          <a:p>
            <a:pPr marL="579438" indent="-579438" algn="ctr">
              <a:buFont typeface="Arial" panose="020B0604020202020204" pitchFamily="34" charset="0"/>
              <a:buNone/>
            </a:pPr>
            <a:r>
              <a:rPr lang="en-AU" altLang="en-US" sz="4000"/>
              <a:t>But he rose and now lives, </a:t>
            </a:r>
          </a:p>
          <a:p>
            <a:pPr marL="579438" indent="-579438" algn="ctr">
              <a:buFont typeface="Arial" panose="020B0604020202020204" pitchFamily="34" charset="0"/>
              <a:buNone/>
            </a:pPr>
            <a:r>
              <a:rPr lang="en-AU" altLang="en-US" sz="4000"/>
              <a:t>and his pardon he gives</a:t>
            </a:r>
          </a:p>
          <a:p>
            <a:pPr marL="579438" indent="-579438" algn="ctr">
              <a:buFont typeface="Arial" panose="020B0604020202020204" pitchFamily="34" charset="0"/>
              <a:buNone/>
            </a:pPr>
            <a:r>
              <a:rPr lang="en-AU" altLang="en-US" sz="4000"/>
              <a:t>Unto all who will call on his name.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1027">
            <a:extLst>
              <a:ext uri="{FF2B5EF4-FFF2-40B4-BE49-F238E27FC236}">
                <a16:creationId xmlns:a16="http://schemas.microsoft.com/office/drawing/2014/main" id="{6CBFE068-749D-43E0-F1BF-FE5F918F4141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271588" y="1736725"/>
            <a:ext cx="9648825" cy="3384550"/>
          </a:xfrm>
        </p:spPr>
        <p:txBody>
          <a:bodyPr/>
          <a:lstStyle/>
          <a:p>
            <a:pPr algn="ctr">
              <a:buFont typeface="Wingdings" panose="05000000000000000000" pitchFamily="2" charset="2"/>
              <a:buNone/>
            </a:pPr>
            <a:r>
              <a:rPr lang="en-AU" altLang="en-US" sz="2400"/>
              <a:t>Chorus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I'll stand for Christ, for Christ alone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Amid the tempest and the storm.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Where Jesus leads I'll follow on;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I'll stand, I'll stand for Christ alone.</a:t>
            </a:r>
          </a:p>
          <a:p>
            <a:pPr algn="ctr"/>
            <a:endParaRPr lang="en-AU" altLang="en-US" sz="400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3">
            <a:extLst>
              <a:ext uri="{FF2B5EF4-FFF2-40B4-BE49-F238E27FC236}">
                <a16:creationId xmlns:a16="http://schemas.microsoft.com/office/drawing/2014/main" id="{8001BBF1-AE0A-0409-1187-5A8BF2B2462F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425575" y="990600"/>
            <a:ext cx="9340850" cy="4876800"/>
          </a:xfrm>
        </p:spPr>
        <p:txBody>
          <a:bodyPr/>
          <a:lstStyle/>
          <a:p>
            <a:pPr algn="ctr">
              <a:buFont typeface="Wingdings" panose="05000000000000000000" pitchFamily="2" charset="2"/>
              <a:buNone/>
            </a:pPr>
            <a:r>
              <a:rPr lang="en-AU" altLang="en-US" sz="2400"/>
              <a:t>Verse 4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Though our trials be great 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and God's enemies strong,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To battle undaunted we go,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For our warfare's the Lord's 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and to him we belong,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In his strength we shall conquer the foe.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1027">
            <a:extLst>
              <a:ext uri="{FF2B5EF4-FFF2-40B4-BE49-F238E27FC236}">
                <a16:creationId xmlns:a16="http://schemas.microsoft.com/office/drawing/2014/main" id="{1D8E90BB-5405-2B6C-F0F6-F3186F8213E5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271588" y="1736725"/>
            <a:ext cx="9648825" cy="3384550"/>
          </a:xfrm>
        </p:spPr>
        <p:txBody>
          <a:bodyPr/>
          <a:lstStyle/>
          <a:p>
            <a:pPr algn="ctr">
              <a:buFont typeface="Wingdings" panose="05000000000000000000" pitchFamily="2" charset="2"/>
              <a:buNone/>
            </a:pPr>
            <a:r>
              <a:rPr lang="en-AU" altLang="en-US" sz="2400"/>
              <a:t>Chorus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I'll stand for Christ, for Christ alone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Amid the tempest and the storm.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Where Jesus leads I'll follow on;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I'll stand, I'll stand for Christ alone.</a:t>
            </a:r>
          </a:p>
          <a:p>
            <a:pPr algn="ctr"/>
            <a:endParaRPr lang="en-AU" altLang="en-US" sz="4000"/>
          </a:p>
        </p:txBody>
      </p:sp>
      <p:sp>
        <p:nvSpPr>
          <p:cNvPr id="2" name="TextBox 7">
            <a:extLst>
              <a:ext uri="{FF2B5EF4-FFF2-40B4-BE49-F238E27FC236}">
                <a16:creationId xmlns:a16="http://schemas.microsoft.com/office/drawing/2014/main" id="{4CF2CEC4-EBD7-25F4-DC3E-25389FC3B67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4963" y="6165850"/>
            <a:ext cx="6094412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en-US" altLang="en-US" sz="1000" dirty="0"/>
              <a:t>In the Army of Jesus we've taken our stand </a:t>
            </a:r>
          </a:p>
          <a:p>
            <a:pPr eaLnBrk="1" hangingPunct="1"/>
            <a:r>
              <a:rPr lang="en-US" altLang="en-US" sz="1000" dirty="0"/>
              <a:t>Fred William Fry (1859-1939), alt </a:t>
            </a:r>
          </a:p>
          <a:p>
            <a:pPr eaLnBrk="1" hangingPunct="1"/>
            <a:r>
              <a:rPr lang="en-US" altLang="en-US" sz="1000" dirty="0"/>
              <a:t>© The General of The Salvation Army</a:t>
            </a:r>
            <a:endParaRPr lang="en-AU" altLang="en-US" sz="10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9AF8C"/>
      </a:accent1>
      <a:accent2>
        <a:srgbClr val="97BE49"/>
      </a:accent2>
      <a:accent3>
        <a:srgbClr val="3D9CCC"/>
      </a:accent3>
      <a:accent4>
        <a:srgbClr val="7C60C6"/>
      </a:accent4>
      <a:accent5>
        <a:srgbClr val="C9492C"/>
      </a:accent5>
      <a:accent6>
        <a:srgbClr val="D58C2E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3E4F19A7-A959-40BB-972C-4880BAF8EB0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41</TotalTime>
  <Words>314</Words>
  <Application>Microsoft Office PowerPoint</Application>
  <PresentationFormat>Widescreen</PresentationFormat>
  <Paragraphs>51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3" baseType="lpstr">
      <vt:lpstr>Calibri</vt:lpstr>
      <vt:lpstr>Arial</vt:lpstr>
      <vt:lpstr>Calibri Light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687.</dc:title>
  <dc:creator>E. Langley Smith</dc:creator>
  <cp:lastModifiedBy>Narelle Wheaton</cp:lastModifiedBy>
  <cp:revision>11</cp:revision>
  <dcterms:created xsi:type="dcterms:W3CDTF">2000-03-24T09:08:56Z</dcterms:created>
  <dcterms:modified xsi:type="dcterms:W3CDTF">2023-06-21T08:17:45Z</dcterms:modified>
</cp:coreProperties>
</file>