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6" r:id="rId2"/>
    <p:sldId id="267" r:id="rId3"/>
    <p:sldId id="273" r:id="rId4"/>
    <p:sldId id="282" r:id="rId5"/>
    <p:sldId id="279" r:id="rId6"/>
    <p:sldId id="283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B2735E-3C81-2CE8-4069-29DF8C1C5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D8C0DB-820D-83A9-9599-C64A9FADC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FF9320-F3A6-82DC-BDEC-2E9D5B4E7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B736DB-BC59-4FBF-8C4E-A457AA803D6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5077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3A8C47-F980-B6D8-A8B8-27F29D1066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6B3719-CBCB-1710-1E10-501E10BED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17E4B9-9349-9DFA-B04A-58CDED4F5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520AB-8BD7-4767-AF3B-5A334B75A5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20723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121BC4-FBE1-5D05-2B54-FC85520F09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0F3B60-9BDB-EF6F-9AB8-D2DE518CC5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E78A54-9BB3-A761-5594-B9AFE50DA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DD3DA-1261-46EE-9077-FBEF685C34C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8059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D56886-36AD-3493-E6E5-31900DDCD7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1FEA02-2BE7-34C4-50F0-E64863F5D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7F536B-5447-5159-7960-25A6D11C5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206151-6051-4CE0-83C3-EC7356790D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4417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B575E0-0878-DD29-3C43-1891757269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A5FC93-1F73-75AB-5325-E5A5748263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0F94A0-74E8-688F-40AA-9EB5D9A1C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A311B-A086-47A1-873D-535C77D3E1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9061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E44F164-A461-D821-5C4B-0CBC18C8B3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6A5D227-806A-6576-0768-852E0FF5E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CFA3F5-EC6A-0575-4EDF-12CCA76AA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3654B-6529-4FFF-99CE-B2E9FE6D97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8917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19901D0-8229-AAC6-22A7-742AA54DA5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36B5D21-DA92-2A63-4325-AF45126AAD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9FC1E53-4001-F4E0-D4E3-6649BA2FE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87920-2206-4324-BCC8-3A5EE28DCD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7484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A884945-37AF-3634-A84A-7C227330A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4699F51-5E03-1615-05A6-66B4220E69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73CCC1F-E9AF-CE36-4107-F0C389F1AB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A67235-94D3-4CE4-8B4E-482DAB1DFD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2721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86AACF9-EC66-8AE0-CA9F-0790CD3CFF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1959815-CB9C-1585-9DE1-FF0F61C10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09325D1-CD01-9BDE-8202-0DBA8F288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752B44-16A9-46A7-B561-2428BA1D54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34399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A20D65F-ACA6-B2D1-C5AC-EDCC65005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AFFAF69-D06B-F367-2AA4-52054409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082EDCD-D7FC-CE9D-56B8-7B9CCF9B2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61E847-E2BF-4B39-A4BD-0FF23F49DA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39683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0D75C82-D238-233D-A316-8F8A73230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B540CF7-A4CC-F142-0660-6AD87264D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8BEC3D3-4FC0-1FE9-2EE1-888943BDD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A4D38-1CEB-4CF6-B6D9-25B11433BC2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6259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8E5789B-7997-E399-9989-8B1BFCBF4B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BF962C5C-5155-49F1-9A73-A76ACC5E900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986E81-7504-5AEC-F2E9-5F04613A80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D3A61-44A9-F777-4DD6-D64597E0E8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EC1DE1-D0F3-2923-CD42-9DFE07AA3E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F54B515-1D39-41D8-ABE5-72CA459C17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D8D01376-8317-C3FA-D829-E23C310EF29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47900" y="2039937"/>
            <a:ext cx="7696200" cy="27781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Salvation! O the joyful sound!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What pleasure to our ears!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A sovereign balm for every wound,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A cordial for our fears.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9" name="Rectangle 3">
            <a:extLst>
              <a:ext uri="{FF2B5EF4-FFF2-40B4-BE49-F238E27FC236}">
                <a16:creationId xmlns:a16="http://schemas.microsoft.com/office/drawing/2014/main" id="{D74C8BF0-2EFA-821B-F069-10FA657F1A7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47900" y="1665288"/>
            <a:ext cx="7696200" cy="3527425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dirty="0"/>
              <a:t>Chorus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So we'll lift up the banner on high,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The salvation banner of love;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We'll fight beneath its colours till we die,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Then go to our home above.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C5B571B9-FE4E-3AB3-F0EE-80D79D475D7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47900" y="1766888"/>
            <a:ext cx="7696200" cy="33242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Verse 2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Salvation! let the echo fly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 spacious earth around;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While all the armies of the sky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Conspire to raise the sound.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9" name="Rectangle 3">
            <a:extLst>
              <a:ext uri="{FF2B5EF4-FFF2-40B4-BE49-F238E27FC236}">
                <a16:creationId xmlns:a16="http://schemas.microsoft.com/office/drawing/2014/main" id="{9B8E6D8A-73E0-300A-8344-6A7073867AF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47900" y="1665288"/>
            <a:ext cx="7696200" cy="3527425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dirty="0"/>
              <a:t>Chorus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So we'll lift up the banner on high,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The salvation banner of love;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We'll fight beneath its colours till we die,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Then go to our home above.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5DE96740-6FE7-CACC-64E0-5154601B7F7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47900" y="1651000"/>
            <a:ext cx="7696200" cy="35560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Verse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Salvation! O thou bleeding Lamb,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To thee the praise belongs;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Salvation shall inspire our hearts,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And dwell upon our tongues.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9" name="Rectangle 3">
            <a:extLst>
              <a:ext uri="{FF2B5EF4-FFF2-40B4-BE49-F238E27FC236}">
                <a16:creationId xmlns:a16="http://schemas.microsoft.com/office/drawing/2014/main" id="{223B2CF7-ED2F-559A-58AE-C033A09D63B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47900" y="1665288"/>
            <a:ext cx="7696200" cy="3527425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dirty="0"/>
              <a:t>Chorus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So we'll lift up the banner on high,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The salvation banner of love;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We'll fight beneath its colours till we die,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Then go to our home above.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47B1237-2D72-7C31-DA5B-697635F66070}"/>
              </a:ext>
            </a:extLst>
          </p:cNvPr>
          <p:cNvSpPr txBox="1"/>
          <p:nvPr/>
        </p:nvSpPr>
        <p:spPr>
          <a:xfrm>
            <a:off x="119063" y="6021388"/>
            <a:ext cx="7489825" cy="576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Salvation! O the joyful sound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Isaac Watts (1674-1748) (</a:t>
            </a:r>
            <a:r>
              <a:rPr lang="en-US" sz="1050" dirty="0" err="1">
                <a:latin typeface="+mn-lt"/>
              </a:rPr>
              <a:t>vv</a:t>
            </a:r>
            <a:r>
              <a:rPr lang="en-US" sz="1050" dirty="0">
                <a:latin typeface="+mn-lt"/>
              </a:rPr>
              <a:t> 1 &amp; 2), William Walter Shirley (1725-1786) (v 3), William Thomas </a:t>
            </a:r>
            <a:r>
              <a:rPr lang="en-US" sz="1050" dirty="0" err="1">
                <a:latin typeface="+mn-lt"/>
              </a:rPr>
              <a:t>Giffe</a:t>
            </a:r>
            <a:r>
              <a:rPr lang="en-US" sz="1050" dirty="0">
                <a:latin typeface="+mn-lt"/>
              </a:rPr>
              <a:t> (1848-1926) (chorus)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© The General of The Salvation Army</a:t>
            </a:r>
            <a:endParaRPr lang="en-AU" sz="1050" dirty="0">
              <a:latin typeface="+mn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</TotalTime>
  <Words>220</Words>
  <Application>Microsoft Office PowerPoint</Application>
  <PresentationFormat>Widescreen</PresentationFormat>
  <Paragraphs>33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382. Salvation! O the Joyful Sound!</dc:title>
  <dc:creator>E. Langley Smith</dc:creator>
  <cp:lastModifiedBy>Narelle Wheaton</cp:lastModifiedBy>
  <cp:revision>6</cp:revision>
  <cp:lastPrinted>1601-01-01T00:00:00Z</cp:lastPrinted>
  <dcterms:created xsi:type="dcterms:W3CDTF">2002-01-14T12:25:34Z</dcterms:created>
  <dcterms:modified xsi:type="dcterms:W3CDTF">2023-06-22T08:15:16Z</dcterms:modified>
</cp:coreProperties>
</file>