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4" r:id="rId3"/>
    <p:sldId id="258" r:id="rId4"/>
    <p:sldId id="270" r:id="rId5"/>
    <p:sldId id="259" r:id="rId6"/>
    <p:sldId id="271" r:id="rId7"/>
    <p:sldId id="260" r:id="rId8"/>
    <p:sldId id="272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70080E-E460-8F3F-6031-1A4FDF227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D62CF7-5EC9-A987-CF6A-54AFF5056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AC3A2-A107-B7F1-66CF-3D59E72B6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354D5-9CEC-48BD-9629-0544D7B92A2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63499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FCF9EA-76C9-A48A-DCFF-3496B5B0F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2202E-1BB6-7529-8587-77F3A884C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F1D1D8-7946-1762-B376-D5F4406D1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1973C-45A0-43EA-AF1D-D09D872B7AC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43040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134519-148D-9225-CE04-EE0ABAE69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7D4C5B-6CE8-3275-17C3-CEBA7CDEC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B7B250-6473-357D-4680-227A88408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63A81-DC78-4663-8157-5D1A36C69B7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12999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5DE767-5521-FB0C-47E9-77B6A68C3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11983-AE87-A713-4F5E-B630D292B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B049F-8212-8CA5-C7AC-18FC8AE27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6A9D1-9D25-4A5A-AF61-73555020209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4232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B398BF-DBFE-34AC-1DB1-ABFB21938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4151C7-FE8E-068B-91C3-673189756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0216E8-AF67-5E52-772B-CE2D976EE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01427-E9C3-4144-B2FD-A5F2172765A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40233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9093D11-C529-B81F-815D-8247047A2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3DD6E1F-5521-3813-E8D6-076F53AB8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D887917-9A77-D8B2-8DE4-50E83F5D4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71CA1-DF1F-4010-9931-C00D9DFCF07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01376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42767B9-AD90-B0D7-B008-5E9ECAB9F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7094664-2A90-D8CC-2475-5B6F6469A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16D8BDA-03D1-CC41-EB6F-4BDC83188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00EF3-61A4-4FF2-8EC8-E80950001D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52667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8AF44C5-C7BC-F29D-4632-0C1D78D9D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52A690A-A124-A5BB-DC5E-C152EBB17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706112D-5C96-E1C2-26E5-7892831C0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BBE4C-BC7A-4B48-B4A7-92DC921FB5D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42182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9390AC1-E51D-6800-1B44-662DE6966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8570F85-9CAA-BB29-6D7C-B041BF59A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D153E9C-FABD-3BB5-CED5-E77AE40EC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9F0E7-7DB7-42D2-9627-66CE05AEAB9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2164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31B9668-C642-537C-C6A2-660E8E9B8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4EE4B52-56BB-FF92-F1FB-1C8575AE8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82FD1D5-202D-F601-750F-9BA8DB251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CECCB-3679-4D7F-841D-EDE141BE5A3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80894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6B3096E-0CAE-B2E9-911D-FFED8F96C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466BDD1-795B-95FF-AAC1-E8ED08D84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25511F3-B3F5-C9C3-21F5-D7CFC6D83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7F2A5-12DB-4828-9A4F-E1B8A9A5E75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10561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144F57E-3753-1631-EA36-731B005D1A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B45400B-1EDE-0D42-B22A-44B9456222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963402-6B64-7614-783E-512B6C19D8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860FA2-9EAA-3545-81E9-621C5828B2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4C32D5-A227-9CE0-BC2C-61C06DBCA3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37AA93B-35FE-4767-9FC2-B1BFF324A73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360A78D3-611B-6B33-3755-114C7DFE57E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14500" y="1392238"/>
            <a:ext cx="8763000" cy="40735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/>
              <a:t>What a wonderful change in my life has been wrought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my heart.</a:t>
            </a:r>
          </a:p>
          <a:p>
            <a:pPr algn="ctr">
              <a:buFontTx/>
              <a:buNone/>
            </a:pPr>
            <a:r>
              <a:rPr lang="en-AU" altLang="en-US" sz="4000" dirty="0"/>
              <a:t>I have light in my soul for which long I had sought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my heart.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A8DA90BC-FDDC-5743-2433-9C3EE8D41EA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5000" y="1530350"/>
            <a:ext cx="8382000" cy="37973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Chorus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my heart,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my heart,</a:t>
            </a:r>
          </a:p>
          <a:p>
            <a:pPr algn="ctr">
              <a:buFontTx/>
              <a:buNone/>
            </a:pPr>
            <a:r>
              <a:rPr lang="en-AU" altLang="en-US" sz="4000" dirty="0"/>
              <a:t>Floods of joy o'er my soul like the sea billows roll,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</a:t>
            </a:r>
            <a:r>
              <a:rPr lang="en-US" altLang="en-US" sz="4000" dirty="0"/>
              <a:t>m</a:t>
            </a:r>
            <a:r>
              <a:rPr lang="en-AU" altLang="en-US" sz="4000" dirty="0"/>
              <a:t>y heart.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7966D0E9-EF07-453C-BDCA-5AB9A00A530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28800" y="1157288"/>
            <a:ext cx="8534400" cy="4543425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 sz="2000" dirty="0"/>
              <a:t>Verse 2</a:t>
            </a:r>
          </a:p>
          <a:p>
            <a:pPr algn="ctr">
              <a:buFontTx/>
              <a:buNone/>
            </a:pPr>
            <a:r>
              <a:rPr lang="en-AU" altLang="en-US" sz="4000" dirty="0"/>
              <a:t>I have ceased from my wandering and going astray,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my heart.</a:t>
            </a:r>
          </a:p>
          <a:p>
            <a:pPr algn="ctr">
              <a:buFontTx/>
              <a:buNone/>
            </a:pPr>
            <a:r>
              <a:rPr lang="en-AU" altLang="en-US" sz="4000" dirty="0"/>
              <a:t>And my sins which were many </a:t>
            </a:r>
          </a:p>
          <a:p>
            <a:pPr algn="ctr">
              <a:buFontTx/>
              <a:buNone/>
            </a:pPr>
            <a:r>
              <a:rPr lang="en-AU" altLang="en-US" sz="4000" dirty="0"/>
              <a:t>	are all washed away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my heart.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2DC0BA1D-B64A-99D8-6E86-E20467291C7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5000" y="1530350"/>
            <a:ext cx="8382000" cy="37973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Chorus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my heart,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my heart,</a:t>
            </a:r>
          </a:p>
          <a:p>
            <a:pPr algn="ctr">
              <a:buFontTx/>
              <a:buNone/>
            </a:pPr>
            <a:r>
              <a:rPr lang="en-AU" altLang="en-US" sz="4000" dirty="0"/>
              <a:t>Floods of joy o'er my soul like the sea billows roll,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</a:t>
            </a:r>
            <a:r>
              <a:rPr lang="en-US" altLang="en-US" sz="4000" dirty="0"/>
              <a:t>m</a:t>
            </a:r>
            <a:r>
              <a:rPr lang="en-AU" altLang="en-US" sz="4000" dirty="0"/>
              <a:t>y heart.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AF4DB19A-08D7-7BD4-32E4-E023C44AEA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76400" y="1193800"/>
            <a:ext cx="8839200" cy="44704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Verse 3 </a:t>
            </a:r>
          </a:p>
          <a:p>
            <a:pPr algn="ctr">
              <a:buFontTx/>
              <a:buNone/>
            </a:pPr>
            <a:r>
              <a:rPr lang="en-AU" altLang="en-US" sz="4000" dirty="0"/>
              <a:t>I'm possessed of a hope that is steadfast and sure,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my heart.</a:t>
            </a:r>
          </a:p>
          <a:p>
            <a:pPr algn="ctr">
              <a:buFontTx/>
              <a:buNone/>
            </a:pPr>
            <a:r>
              <a:rPr lang="en-AU" altLang="en-US" sz="4000" dirty="0"/>
              <a:t>And no dark clouds of doubt now my pathway obscure,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my heart.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F3CA7DBB-C15A-277B-09BD-13C1B25247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5000" y="1530350"/>
            <a:ext cx="8382000" cy="37973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Chorus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my heart,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my heart,</a:t>
            </a:r>
          </a:p>
          <a:p>
            <a:pPr algn="ctr">
              <a:buFontTx/>
              <a:buNone/>
            </a:pPr>
            <a:r>
              <a:rPr lang="en-AU" altLang="en-US" sz="4000" dirty="0"/>
              <a:t>Floods of joy o'er my soul like the sea billows roll,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</a:t>
            </a:r>
            <a:r>
              <a:rPr lang="en-US" altLang="en-US" sz="4000" dirty="0"/>
              <a:t>m</a:t>
            </a:r>
            <a:r>
              <a:rPr lang="en-AU" altLang="en-US" sz="4000" dirty="0"/>
              <a:t>y heart.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45438079-C1AF-C4E3-05F8-3C8CFF004E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95438" y="1804988"/>
            <a:ext cx="9001125" cy="32480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Verse 4 </a:t>
            </a:r>
          </a:p>
          <a:p>
            <a:pPr algn="ctr">
              <a:buFontTx/>
              <a:buNone/>
            </a:pPr>
            <a:r>
              <a:rPr lang="en-AU" altLang="en-US" sz="4000" dirty="0"/>
              <a:t>I shall go there to dwell in that city I know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my heart.</a:t>
            </a:r>
          </a:p>
          <a:p>
            <a:pPr algn="ctr">
              <a:buFontTx/>
              <a:buNone/>
            </a:pPr>
            <a:r>
              <a:rPr lang="en-AU" altLang="en-US" sz="4000" dirty="0"/>
              <a:t>I am happy, so happy, as onward I go,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my heart.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5F3BFD23-A4A4-2ECF-5546-7FBF09BBEE0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05000" y="1530350"/>
            <a:ext cx="8382000" cy="37973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Chorus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my heart,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my heart,</a:t>
            </a:r>
          </a:p>
          <a:p>
            <a:pPr algn="ctr">
              <a:buFontTx/>
              <a:buNone/>
            </a:pPr>
            <a:r>
              <a:rPr lang="en-AU" altLang="en-US" sz="4000" dirty="0"/>
              <a:t>Floods of joy o'er my soul like the sea billows roll,</a:t>
            </a:r>
          </a:p>
          <a:p>
            <a:pPr algn="ctr">
              <a:buFontTx/>
              <a:buNone/>
            </a:pPr>
            <a:r>
              <a:rPr lang="en-AU" altLang="en-US" sz="4000" dirty="0"/>
              <a:t>Since Jesus came into </a:t>
            </a:r>
            <a:r>
              <a:rPr lang="en-US" altLang="en-US" sz="4000" dirty="0"/>
              <a:t>m</a:t>
            </a:r>
            <a:r>
              <a:rPr lang="en-AU" altLang="en-US" sz="4000" dirty="0"/>
              <a:t>y heart.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F4898EBD-4841-78C4-092E-80D7A28C6B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949950"/>
            <a:ext cx="40322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800" dirty="0">
                <a:latin typeface="akagi_probook"/>
              </a:rPr>
              <a:t>CCLI Song # 4205528</a:t>
            </a:r>
          </a:p>
          <a:p>
            <a:pPr eaLnBrk="1" hangingPunct="1"/>
            <a:r>
              <a:rPr lang="en-US" altLang="en-US" sz="800" dirty="0">
                <a:latin typeface="akagi_probook"/>
              </a:rPr>
              <a:t>Rufus H. McDaniel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800" dirty="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800" i="1" dirty="0">
                <a:latin typeface="akagi_probook"/>
              </a:rPr>
              <a:t>For use solely with the </a:t>
            </a:r>
            <a:r>
              <a:rPr lang="en-US" altLang="en-US" sz="800" i="1" dirty="0" err="1">
                <a:latin typeface="akagi_probook"/>
              </a:rPr>
              <a:t>SongSelect</a:t>
            </a:r>
            <a:r>
              <a:rPr lang="en-US" altLang="en-US" sz="800" i="1" dirty="0">
                <a:latin typeface="akagi_probook"/>
              </a:rPr>
              <a:t>® </a:t>
            </a:r>
            <a:r>
              <a:rPr lang="en-US" altLang="en-US" sz="800" i="1" dirty="0">
                <a:latin typeface="akagi_probook"/>
                <a:hlinkClick r:id="rId2"/>
              </a:rPr>
              <a:t>Terms of Use</a:t>
            </a:r>
            <a:r>
              <a:rPr lang="en-US" altLang="en-US" sz="800" i="1" dirty="0">
                <a:latin typeface="akagi_probook"/>
              </a:rPr>
              <a:t>. All rights reserved. </a:t>
            </a:r>
            <a:r>
              <a:rPr lang="en-US" altLang="en-US" sz="800" i="1" dirty="0">
                <a:latin typeface="akagi_probook"/>
                <a:hlinkClick r:id="rId3"/>
              </a:rPr>
              <a:t>www.ccli.com</a:t>
            </a:r>
            <a:endParaRPr lang="en-US" altLang="en-US" sz="800" i="1" dirty="0">
              <a:latin typeface="akagi_probook"/>
            </a:endParaRPr>
          </a:p>
          <a:p>
            <a:pPr eaLnBrk="1" hangingPunct="1"/>
            <a:r>
              <a:rPr lang="en-US" altLang="en-US" sz="800" dirty="0">
                <a:latin typeface="akagi_probook"/>
              </a:rPr>
              <a:t>CCLI </a:t>
            </a:r>
            <a:r>
              <a:rPr lang="en-US" altLang="en-US" sz="800" dirty="0" err="1">
                <a:latin typeface="akagi_probook"/>
              </a:rPr>
              <a:t>Licence</a:t>
            </a:r>
            <a:r>
              <a:rPr lang="en-US" altLang="en-US" sz="800" dirty="0">
                <a:latin typeface="akagi_probook"/>
              </a:rPr>
              <a:t>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</TotalTime>
  <Words>325</Words>
  <Application>Microsoft Office PowerPoint</Application>
  <PresentationFormat>Widescreen</PresentationFormat>
  <Paragraphs>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394. What a wonderful change </dc:title>
  <dc:creator>E. Langley Smith</dc:creator>
  <cp:lastModifiedBy>Narelle Wheaton</cp:lastModifiedBy>
  <cp:revision>10</cp:revision>
  <dcterms:created xsi:type="dcterms:W3CDTF">2000-05-21T00:19:30Z</dcterms:created>
  <dcterms:modified xsi:type="dcterms:W3CDTF">2023-06-14T07:08:34Z</dcterms:modified>
</cp:coreProperties>
</file>