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  <p:sldId id="266" r:id="rId3"/>
    <p:sldId id="262" r:id="rId4"/>
    <p:sldId id="272" r:id="rId5"/>
    <p:sldId id="259" r:id="rId6"/>
    <p:sldId id="273" r:id="rId7"/>
    <p:sldId id="261" r:id="rId8"/>
    <p:sldId id="274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B47FDF-07E3-D1CE-5761-4BC7F67A6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45980-4AC4-AEF5-543A-092AD0850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1BB45-742C-4553-6F03-92AC62694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9CA99-02C2-4DA8-8454-4B1117628B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787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AA312-77DC-47C7-78F3-16512B086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019E8-8802-BA8A-53EB-91459AB09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BE1AA-D7CF-EDEA-2B5F-0727E74F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6A4A5-35C2-4CB4-8F30-FF8FB6ABE5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83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66938-47B0-5990-23C4-B045CAF7C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049E48-87E3-BAD3-2FE9-AB041A8F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0BE70-854D-A9D6-6841-373E3B0D8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86B26-4CF7-4E2F-88DE-185411E3D2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760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AB1DF3-8410-30A8-6782-FF292CBCA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6A6CD-9C8A-8687-771F-50FF5CFA0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87EF7-E3AF-F29A-99A3-DC597906B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AB4C4-BC4D-492F-9604-99DA3FA6E5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469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AB3792-D6FD-1ABB-D663-E0917651E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597D2-0545-7BA1-4631-01F64BC6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3C19D-C006-387A-1B6E-5E9F6CC05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61A7C-31E5-43C1-A5BF-F2E41A08F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45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F1418E-3DC9-A36D-527C-C1268A1E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3445A-68BA-4225-32D8-5B2692EB8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B17EA7-B407-FF8B-E700-569C510B6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E3E3C-8604-4EB9-AD25-EA4AEB5E5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4177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28FEEAA-4303-1F94-E9B6-C2BEEFF9B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75BD70-AAD1-F883-EAE4-23D8105BD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D091B5E-5F41-96AF-D90B-6151570F7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8C278-D494-4B08-9B50-49CC1528EE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665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2B7BF7C-D04A-5AF0-CD39-7FD0B9DD9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2C76596-5DC1-3461-6B34-0B3833C3D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9B8C8A-B5D8-FF35-ECDB-CDA27D8B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763AF-B975-4517-ABD4-A10B51036D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574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1C3ADE8-8A22-63C7-D3A2-C73B79AD3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F4F64F-4F77-865F-9094-158167D76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4A3D45-B60E-6618-2D2A-AE8EB39D2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346F8-5976-40BF-92C2-74A440C454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511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EFDD06-51EE-3CCF-39DC-1892D3B04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EB830E-EF9C-DD36-8472-1C28D70E9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98FE70-F2E2-FA69-32D5-BE6E1D865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E6109-E6B8-4C85-926A-05DE1291E0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19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E98D0B-68B2-AE33-8FAE-7EF526CEE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936751-C24B-BD43-2CBC-77714435B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80AA6B-FD3B-9C27-CB17-10DD6A08C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7B08F-F30E-4412-90B3-A4A4FF139E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4034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9B4CF8C-EB40-A2B8-AA23-50C2C8A53A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5848B9C-A78C-D7DA-ED43-865B98F817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7474C-FB30-82C5-E392-9A7329BE64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0A5DC-1FE8-9967-9758-9A983CC3CF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D28CC-AAD6-A0A4-8276-79DB1E557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0C7D3B-729E-4C42-ABA0-98876F15BD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475A565-9182-893D-0A15-7D42AC8539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On to the conflict, soldiers, for the right,</a:t>
            </a:r>
            <a:br>
              <a:rPr lang="en-US" altLang="en-US" sz="4000" dirty="0"/>
            </a:br>
            <a:r>
              <a:rPr lang="en-US" altLang="en-US" sz="4000" dirty="0"/>
              <a:t>Arm you with the Spirit's sword </a:t>
            </a:r>
            <a:br>
              <a:rPr lang="en-US" altLang="en-US" sz="4000" dirty="0"/>
            </a:br>
            <a:r>
              <a:rPr lang="en-US" altLang="en-US" sz="4000" dirty="0"/>
              <a:t>and march to fight;</a:t>
            </a:r>
            <a:br>
              <a:rPr lang="en-US" altLang="en-US" sz="4000" dirty="0"/>
            </a:br>
            <a:r>
              <a:rPr lang="en-US" altLang="en-US" sz="4000" dirty="0"/>
              <a:t>Truth be your watchword,</a:t>
            </a:r>
            <a:br>
              <a:rPr lang="en-US" altLang="en-US" sz="4000" dirty="0"/>
            </a:br>
            <a:r>
              <a:rPr lang="en-US" altLang="en-US" sz="4000" dirty="0"/>
              <a:t>sound the ringing cry: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F332F4-AD61-303B-4AAA-DFAE3BC1D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sz="1050" i="1" dirty="0"/>
            </a:br>
            <a:r>
              <a:rPr lang="en-US" altLang="en-US" sz="4000" dirty="0"/>
              <a:t>Ever is the war cry,</a:t>
            </a:r>
            <a:br>
              <a:rPr lang="en-US" altLang="en-US" sz="4000" dirty="0"/>
            </a:br>
            <a:r>
              <a:rPr lang="en-US" altLang="en-US" sz="4000" dirty="0"/>
              <a:t>Victory, victory!</a:t>
            </a:r>
            <a:br>
              <a:rPr lang="en-US" altLang="en-US" sz="4000" dirty="0"/>
            </a:br>
            <a:r>
              <a:rPr lang="en-US" altLang="en-US" sz="4000" dirty="0"/>
              <a:t>Ever is the war cry, Victory!</a:t>
            </a:r>
            <a:br>
              <a:rPr lang="en-US" altLang="en-US" sz="4000" dirty="0"/>
            </a:br>
            <a:r>
              <a:rPr lang="en-US" altLang="en-US" sz="4000" dirty="0"/>
              <a:t>Write it on your banners,</a:t>
            </a:r>
            <a:br>
              <a:rPr lang="en-US" altLang="en-US" sz="4000" dirty="0"/>
            </a:br>
            <a:r>
              <a:rPr lang="en-US" altLang="en-US" sz="4000" dirty="0"/>
              <a:t>Get it on your knees,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E230E1E6-3EC6-219F-3E78-F0D7CBC7D5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 dirty="0"/>
              <a:t>Verse 2</a:t>
            </a:r>
            <a:br>
              <a:rPr lang="en-US" altLang="en-US" dirty="0"/>
            </a:br>
            <a:r>
              <a:rPr lang="en-US" altLang="en-US" sz="4000" dirty="0"/>
              <a:t>Fiercely it rages, deadly is the strife,</a:t>
            </a:r>
            <a:br>
              <a:rPr lang="en-US" altLang="en-US" sz="4000" dirty="0"/>
            </a:br>
            <a:r>
              <a:rPr lang="en-US" altLang="en-US" sz="4000" dirty="0"/>
              <a:t>But the prize that you shall win is endless life;</a:t>
            </a:r>
            <a:br>
              <a:rPr lang="en-US" altLang="en-US" sz="4000" dirty="0"/>
            </a:br>
            <a:r>
              <a:rPr lang="en-US" altLang="en-US" sz="4000" dirty="0"/>
              <a:t>Jesus shall crown you, your reward shall be</a:t>
            </a:r>
            <a:br>
              <a:rPr lang="en-US" altLang="en-US" sz="4000" dirty="0"/>
            </a:br>
            <a:r>
              <a:rPr lang="en-US" altLang="en-US" sz="4000" dirty="0"/>
              <a:t>Victory, victory, victory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F332F4-AD61-303B-4AAA-DFAE3BC1D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sz="1050" i="1" dirty="0"/>
            </a:br>
            <a:r>
              <a:rPr lang="en-US" altLang="en-US" sz="4000" dirty="0"/>
              <a:t>Ever is the war cry,</a:t>
            </a:r>
            <a:br>
              <a:rPr lang="en-US" altLang="en-US" sz="4000" dirty="0"/>
            </a:br>
            <a:r>
              <a:rPr lang="en-US" altLang="en-US" sz="4000" dirty="0"/>
              <a:t>Victory, victory!</a:t>
            </a:r>
            <a:br>
              <a:rPr lang="en-US" altLang="en-US" sz="4000" dirty="0"/>
            </a:br>
            <a:r>
              <a:rPr lang="en-US" altLang="en-US" sz="4000" dirty="0"/>
              <a:t>Ever is the war cry, Victory!</a:t>
            </a:r>
            <a:br>
              <a:rPr lang="en-US" altLang="en-US" sz="4000" dirty="0"/>
            </a:br>
            <a:r>
              <a:rPr lang="en-US" altLang="en-US" sz="4000" dirty="0"/>
              <a:t>Write it on your banners,</a:t>
            </a:r>
            <a:br>
              <a:rPr lang="en-US" altLang="en-US" sz="4000" dirty="0"/>
            </a:br>
            <a:r>
              <a:rPr lang="en-US" altLang="en-US" sz="4000" dirty="0"/>
              <a:t>Get it on your knees,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  <p:extLst>
      <p:ext uri="{BB962C8B-B14F-4D97-AF65-F5344CB8AC3E}">
        <p14:creationId xmlns:p14="http://schemas.microsoft.com/office/powerpoint/2010/main" val="409669471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7BB469C-207B-D64D-EB38-A1209F8543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8476"/>
            <a:ext cx="9144000" cy="4061048"/>
          </a:xfrm>
        </p:spPr>
        <p:txBody>
          <a:bodyPr/>
          <a:lstStyle/>
          <a:p>
            <a:r>
              <a:rPr lang="en-US" altLang="en-US" sz="2000" dirty="0"/>
              <a:t>Verse 3</a:t>
            </a:r>
            <a:br>
              <a:rPr lang="en-US" altLang="en-US" sz="1400" dirty="0"/>
            </a:br>
            <a:r>
              <a:rPr lang="en-US" altLang="en-US" sz="4000" dirty="0"/>
              <a:t>Valiant and cheerful, marching right along,</a:t>
            </a:r>
            <a:br>
              <a:rPr lang="en-US" altLang="en-US" sz="4000" dirty="0"/>
            </a:br>
            <a:r>
              <a:rPr lang="en-US" altLang="en-US" sz="4000" dirty="0"/>
              <a:t>Every foe shall quit the field, though proud and strong;</a:t>
            </a:r>
            <a:br>
              <a:rPr lang="en-US" altLang="en-US" sz="4000" dirty="0"/>
            </a:br>
            <a:r>
              <a:rPr lang="en-US" altLang="en-US" sz="4000" dirty="0"/>
              <a:t>Fear shall oppress them;</a:t>
            </a:r>
            <a:br>
              <a:rPr lang="en-US" altLang="en-US" sz="4000" dirty="0"/>
            </a:br>
            <a:r>
              <a:rPr lang="en-US" altLang="en-US" sz="4000" dirty="0"/>
              <a:t>truth shall make them flee;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F332F4-AD61-303B-4AAA-DFAE3BC1D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sz="1050" i="1" dirty="0"/>
            </a:br>
            <a:r>
              <a:rPr lang="en-US" altLang="en-US" sz="4000" dirty="0"/>
              <a:t>Ever is the war cry,</a:t>
            </a:r>
            <a:br>
              <a:rPr lang="en-US" altLang="en-US" sz="4000" dirty="0"/>
            </a:br>
            <a:r>
              <a:rPr lang="en-US" altLang="en-US" sz="4000" dirty="0"/>
              <a:t>Victory, victory!</a:t>
            </a:r>
            <a:br>
              <a:rPr lang="en-US" altLang="en-US" sz="4000" dirty="0"/>
            </a:br>
            <a:r>
              <a:rPr lang="en-US" altLang="en-US" sz="4000" dirty="0"/>
              <a:t>Ever is the war cry, Victory!</a:t>
            </a:r>
            <a:br>
              <a:rPr lang="en-US" altLang="en-US" sz="4000" dirty="0"/>
            </a:br>
            <a:r>
              <a:rPr lang="en-US" altLang="en-US" sz="4000" dirty="0"/>
              <a:t>Write it on your banners,</a:t>
            </a:r>
            <a:br>
              <a:rPr lang="en-US" altLang="en-US" sz="4000" dirty="0"/>
            </a:br>
            <a:r>
              <a:rPr lang="en-US" altLang="en-US" sz="4000" dirty="0"/>
              <a:t>Get it on your knees,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  <p:extLst>
      <p:ext uri="{BB962C8B-B14F-4D97-AF65-F5344CB8AC3E}">
        <p14:creationId xmlns:p14="http://schemas.microsoft.com/office/powerpoint/2010/main" val="350168294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FCBB21A-F155-649B-A31B-05C9818640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3989040"/>
          </a:xfrm>
        </p:spPr>
        <p:txBody>
          <a:bodyPr/>
          <a:lstStyle/>
          <a:p>
            <a:r>
              <a:rPr lang="en-US" altLang="en-US" sz="2000" dirty="0"/>
              <a:t>Verse 4 </a:t>
            </a:r>
            <a:br>
              <a:rPr lang="en-US" altLang="en-US" dirty="0"/>
            </a:br>
            <a:r>
              <a:rPr lang="en-US" altLang="en-US" sz="4000" dirty="0"/>
              <a:t>Soon shall the warfare and the conflict cease,</a:t>
            </a:r>
            <a:br>
              <a:rPr lang="en-US" altLang="en-US" sz="4000" dirty="0"/>
            </a:br>
            <a:r>
              <a:rPr lang="en-US" altLang="en-US" sz="4000" dirty="0"/>
              <a:t>Soon shall dawn the welcome day of lasting peace;</a:t>
            </a:r>
            <a:br>
              <a:rPr lang="en-US" altLang="en-US" sz="4000" dirty="0"/>
            </a:br>
            <a:r>
              <a:rPr lang="en-US" altLang="en-US" sz="4000" dirty="0"/>
              <a:t>Foes all subdued, we'll raise the joyful cry: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1F332F4-AD61-303B-4AAA-DFAE3BC1D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34480"/>
            <a:ext cx="9144000" cy="3989040"/>
          </a:xfrm>
        </p:spPr>
        <p:txBody>
          <a:bodyPr/>
          <a:lstStyle/>
          <a:p>
            <a:r>
              <a:rPr lang="en-US" altLang="en-US" sz="2000" dirty="0"/>
              <a:t>Chorus</a:t>
            </a:r>
            <a:br>
              <a:rPr lang="en-US" altLang="en-US" sz="1050" i="1" dirty="0"/>
            </a:br>
            <a:r>
              <a:rPr lang="en-US" altLang="en-US" sz="4000" dirty="0"/>
              <a:t>Ever is the war cry,</a:t>
            </a:r>
            <a:br>
              <a:rPr lang="en-US" altLang="en-US" sz="4000" dirty="0"/>
            </a:br>
            <a:r>
              <a:rPr lang="en-US" altLang="en-US" sz="4000" dirty="0"/>
              <a:t>Victory, victory!</a:t>
            </a:r>
            <a:br>
              <a:rPr lang="en-US" altLang="en-US" sz="4000" dirty="0"/>
            </a:br>
            <a:r>
              <a:rPr lang="en-US" altLang="en-US" sz="4000" dirty="0"/>
              <a:t>Ever is the war cry, Victory!</a:t>
            </a:r>
            <a:br>
              <a:rPr lang="en-US" altLang="en-US" sz="4000" dirty="0"/>
            </a:br>
            <a:r>
              <a:rPr lang="en-US" altLang="en-US" sz="4000" dirty="0"/>
              <a:t>Write it on your banners,</a:t>
            </a:r>
            <a:br>
              <a:rPr lang="en-US" altLang="en-US" sz="4000" dirty="0"/>
            </a:br>
            <a:r>
              <a:rPr lang="en-US" altLang="en-US" sz="4000" dirty="0"/>
              <a:t>Get it on your knees,</a:t>
            </a:r>
            <a:br>
              <a:rPr lang="en-US" altLang="en-US" sz="4000" dirty="0"/>
            </a:br>
            <a:r>
              <a:rPr lang="en-US" altLang="en-US" sz="4000" dirty="0"/>
              <a:t>Victory, victory, victory!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FBCD4523-8A11-FC33-EAC6-B5A9C39B5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949950"/>
            <a:ext cx="280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On to the conflict, soldiers, for the right </a:t>
            </a:r>
          </a:p>
          <a:p>
            <a:pPr eaLnBrk="1" hangingPunct="1"/>
            <a:r>
              <a:rPr lang="en-US" altLang="en-US" sz="1200" dirty="0"/>
              <a:t>William Howard </a:t>
            </a:r>
            <a:r>
              <a:rPr lang="en-US" altLang="en-US" sz="1200" dirty="0" err="1"/>
              <a:t>Doane</a:t>
            </a:r>
            <a:r>
              <a:rPr lang="en-US" altLang="en-US" sz="1200" dirty="0"/>
              <a:t> (1832-1915) 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  <a:endParaRPr lang="en-AU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024127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365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813  On to the conflict, soldiers, for the right, Arm you with the Spirit's sword and march to fight; Truth be your watchword, sound the ringing cry: Victory, victory, victory!</dc:title>
  <dc:creator>Perth Fortress Salvos</dc:creator>
  <cp:lastModifiedBy>Narelle Wheaton</cp:lastModifiedBy>
  <cp:revision>5</cp:revision>
  <dcterms:created xsi:type="dcterms:W3CDTF">1998-11-27T04:11:08Z</dcterms:created>
  <dcterms:modified xsi:type="dcterms:W3CDTF">2023-06-22T08:06:51Z</dcterms:modified>
</cp:coreProperties>
</file>