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FEB70-D1D7-ACAC-71B8-BC4E44DFF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9EB68-24C1-9664-A630-EF36EAFF6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5A4FC-8553-BB0E-CFC5-B37FEB6C6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05C7E-74D5-4473-BAD7-9B556D316D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593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A1BB1-C51D-9E60-660A-ADEF265D6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58FA5-FEBA-2295-0A8E-D1637F9DF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963DD-3865-EC03-68F6-C2C19183A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848D6-495F-420D-B27C-6BAAC4EFB8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5892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82A1C-4DFA-16B8-A4AB-6F5047828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A3B5C-0209-8C0D-9652-EDDB8501A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9FB0A-53CC-DEF3-F092-E2D895ADE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B8E4F-1F9D-44BB-AD4E-44DD27B41E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552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8ACC38-3F94-910D-ED41-FF9E2FBD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FC84B-7DB6-8021-B09F-03127D9F5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FA6D6-8BB6-C209-F1AB-ECB8A9E6A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12E8A-FE3B-4C45-98EE-04F08B0783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9540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3CB48A-692D-456A-5677-6D49D70C0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E4B93-2B38-4630-75F1-BFDA64DEB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8A146-4EF7-0375-CFF4-90E77EA09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3C5DE-DA01-4167-AE66-9535F3A194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010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6DA593B-7DB5-BAAC-A767-E35B10D5A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B2A0F8-B378-B890-ADEE-9DE1B53D4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DACE29F-FEEE-663E-A358-E48501065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2BA6D-7D68-47D7-A227-46D2B97388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7987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61FBCE8-7DAB-4D42-34AA-5598C8DB7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760DC53-27FC-054F-A6C0-55FEB786F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751FD58-0D6C-3886-B9EC-0E76DDE24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3EABF-B64B-4B9E-AE91-FA9EB9F05A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3873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6F9941B-E3A4-A35E-7289-3346509B4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486140-320F-1595-F16A-DF745CE52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CDCB84A-72DD-6399-F1C0-10DA8B590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0B8E8-31FD-4277-BD77-D93526577C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686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7093712-A07F-2F91-8482-F27E4DF8F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36BAC7B-B565-56D6-9797-706E2D5E9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2A20B20-2E90-F484-CBB8-FF045F81E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6E006-2EC4-4339-A90E-A344B5C604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621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6262AC-4D7B-FCF3-1F94-A160B8760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C335F1-80A9-A5EC-8341-F2F65D6B0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5F1FB28-9AFD-9524-5B2F-EDE4B7FD0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02FA5-5100-49F7-8F87-9EA0F4E0DF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6894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588E6A-54B6-0798-73CF-425D76172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F871932-9668-5207-A80B-D638F92C7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6BB23-7848-DA12-25CD-1C26B78EB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D98B6-58FE-47D8-911C-17DBD0E696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8472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354A2BC-9E92-A117-09DE-2D3C512ADE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76E95C5-67DC-E1A4-1CA8-7763A5453C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63D9A-3F5D-DC95-9AD4-82CB99F34F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12230-A42D-722B-8B1A-A7AFBD6DB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F69D5-07A3-8FA0-2C1B-4465E2D35E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A7D05B-14A5-4134-82F8-86E17B9DCE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0E8790A-13B8-8DDA-040F-C8AACE8920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400" y="1505024"/>
            <a:ext cx="10801199" cy="3847951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marching in the light of God, (x 4)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marching, marching, we are marching, Oh!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marching in the light of God,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marching, marching we are marching, Oh!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marching in the light of God.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A2A1B9D-14D2-1559-4AE2-15597F5C67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417638"/>
            <a:ext cx="8458200" cy="40227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living in the love of God,(x 4)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living, living, we are living, Oh!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living in the love of God,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living, living, we are living, Oh!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living in the love of God.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3F58479-5BAC-AB8E-BD0E-22BE6609AE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489075"/>
            <a:ext cx="9505950" cy="38798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moving in the power of God, (x 4)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moving, moving, we are moving, Oh!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moving in the power of God.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moving, moving, we are moving, Oh!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moving in the power of God. </a:t>
            </a:r>
          </a:p>
        </p:txBody>
      </p:sp>
      <p:sp>
        <p:nvSpPr>
          <p:cNvPr id="4099" name="TextBox 8">
            <a:extLst>
              <a:ext uri="{FF2B5EF4-FFF2-40B4-BE49-F238E27FC236}">
                <a16:creationId xmlns:a16="http://schemas.microsoft.com/office/drawing/2014/main" id="{78BC8FC1-2CA1-1ABD-DF14-AE2259ED1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732463"/>
            <a:ext cx="609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320947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Anders Nyberg | Andrew Maries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1987, 1991 Peace Of Music Publishing (Admin. by Crossroad Distributors Pty. Ltd.)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Sovereign Music UK (Admin. by Crossroad Distributors Pty. Ltd.)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232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Lift Him Up – Billy Funk</dc:title>
  <dc:creator>Perth Fortress</dc:creator>
  <cp:lastModifiedBy>Narelle Wheaton</cp:lastModifiedBy>
  <cp:revision>7</cp:revision>
  <dcterms:created xsi:type="dcterms:W3CDTF">2000-11-10T01:23:43Z</dcterms:created>
  <dcterms:modified xsi:type="dcterms:W3CDTF">2023-06-14T06:52:31Z</dcterms:modified>
</cp:coreProperties>
</file>