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01F1E5-85EE-4B7E-8AF4-73207FF244D8}" v="1" dt="2023-06-19T03:20:55.6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70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3801F1E5-85EE-4B7E-8AF4-73207FF244D8}"/>
    <pc:docChg chg="custSel modSld">
      <pc:chgData name="Narelle Wheaton" userId="6e1b2b30-480e-4f91-806b-6735d5b9e446" providerId="ADAL" clId="{3801F1E5-85EE-4B7E-8AF4-73207FF244D8}" dt="2023-06-19T03:21:04.108" v="27" actId="404"/>
      <pc:docMkLst>
        <pc:docMk/>
      </pc:docMkLst>
      <pc:sldChg chg="modSp mod">
        <pc:chgData name="Narelle Wheaton" userId="6e1b2b30-480e-4f91-806b-6735d5b9e446" providerId="ADAL" clId="{3801F1E5-85EE-4B7E-8AF4-73207FF244D8}" dt="2023-06-19T03:20:21.602" v="18" actId="1076"/>
        <pc:sldMkLst>
          <pc:docMk/>
          <pc:sldMk cId="4132577509" sldId="256"/>
        </pc:sldMkLst>
        <pc:spChg chg="mod">
          <ac:chgData name="Narelle Wheaton" userId="6e1b2b30-480e-4f91-806b-6735d5b9e446" providerId="ADAL" clId="{3801F1E5-85EE-4B7E-8AF4-73207FF244D8}" dt="2023-06-19T03:20:21.602" v="18" actId="1076"/>
          <ac:spMkLst>
            <pc:docMk/>
            <pc:sldMk cId="4132577509" sldId="256"/>
            <ac:spMk id="3" creationId="{9306E6B7-3A27-4F34-96C4-1F0C9EEADEE4}"/>
          </ac:spMkLst>
        </pc:spChg>
      </pc:sldChg>
      <pc:sldChg chg="modSp mod">
        <pc:chgData name="Narelle Wheaton" userId="6e1b2b30-480e-4f91-806b-6735d5b9e446" providerId="ADAL" clId="{3801F1E5-85EE-4B7E-8AF4-73207FF244D8}" dt="2023-06-19T03:20:25.373" v="19" actId="404"/>
        <pc:sldMkLst>
          <pc:docMk/>
          <pc:sldMk cId="577269329" sldId="257"/>
        </pc:sldMkLst>
        <pc:spChg chg="mod">
          <ac:chgData name="Narelle Wheaton" userId="6e1b2b30-480e-4f91-806b-6735d5b9e446" providerId="ADAL" clId="{3801F1E5-85EE-4B7E-8AF4-73207FF244D8}" dt="2023-06-19T03:20:25.373" v="19" actId="404"/>
          <ac:spMkLst>
            <pc:docMk/>
            <pc:sldMk cId="577269329" sldId="257"/>
            <ac:spMk id="3" creationId="{9306E6B7-3A27-4F34-96C4-1F0C9EEADEE4}"/>
          </ac:spMkLst>
        </pc:spChg>
      </pc:sldChg>
      <pc:sldChg chg="modSp mod">
        <pc:chgData name="Narelle Wheaton" userId="6e1b2b30-480e-4f91-806b-6735d5b9e446" providerId="ADAL" clId="{3801F1E5-85EE-4B7E-8AF4-73207FF244D8}" dt="2023-06-19T03:20:31.661" v="20" actId="404"/>
        <pc:sldMkLst>
          <pc:docMk/>
          <pc:sldMk cId="1480662478" sldId="258"/>
        </pc:sldMkLst>
        <pc:spChg chg="mod">
          <ac:chgData name="Narelle Wheaton" userId="6e1b2b30-480e-4f91-806b-6735d5b9e446" providerId="ADAL" clId="{3801F1E5-85EE-4B7E-8AF4-73207FF244D8}" dt="2023-06-19T03:20:31.661" v="20" actId="404"/>
          <ac:spMkLst>
            <pc:docMk/>
            <pc:sldMk cId="1480662478" sldId="258"/>
            <ac:spMk id="3" creationId="{9306E6B7-3A27-4F34-96C4-1F0C9EEADEE4}"/>
          </ac:spMkLst>
        </pc:spChg>
      </pc:sldChg>
      <pc:sldChg chg="modSp mod">
        <pc:chgData name="Narelle Wheaton" userId="6e1b2b30-480e-4f91-806b-6735d5b9e446" providerId="ADAL" clId="{3801F1E5-85EE-4B7E-8AF4-73207FF244D8}" dt="2023-06-19T03:20:41.334" v="22" actId="404"/>
        <pc:sldMkLst>
          <pc:docMk/>
          <pc:sldMk cId="8624215" sldId="259"/>
        </pc:sldMkLst>
        <pc:spChg chg="mod">
          <ac:chgData name="Narelle Wheaton" userId="6e1b2b30-480e-4f91-806b-6735d5b9e446" providerId="ADAL" clId="{3801F1E5-85EE-4B7E-8AF4-73207FF244D8}" dt="2023-06-19T03:20:41.334" v="22" actId="404"/>
          <ac:spMkLst>
            <pc:docMk/>
            <pc:sldMk cId="8624215" sldId="259"/>
            <ac:spMk id="3" creationId="{9306E6B7-3A27-4F34-96C4-1F0C9EEADEE4}"/>
          </ac:spMkLst>
        </pc:spChg>
      </pc:sldChg>
      <pc:sldChg chg="delSp modSp mod">
        <pc:chgData name="Narelle Wheaton" userId="6e1b2b30-480e-4f91-806b-6735d5b9e446" providerId="ADAL" clId="{3801F1E5-85EE-4B7E-8AF4-73207FF244D8}" dt="2023-06-19T03:20:54.267" v="25" actId="21"/>
        <pc:sldMkLst>
          <pc:docMk/>
          <pc:sldMk cId="321375225" sldId="260"/>
        </pc:sldMkLst>
        <pc:spChg chg="mod">
          <ac:chgData name="Narelle Wheaton" userId="6e1b2b30-480e-4f91-806b-6735d5b9e446" providerId="ADAL" clId="{3801F1E5-85EE-4B7E-8AF4-73207FF244D8}" dt="2023-06-19T03:20:50.498" v="24" actId="404"/>
          <ac:spMkLst>
            <pc:docMk/>
            <pc:sldMk cId="321375225" sldId="260"/>
            <ac:spMk id="3" creationId="{9306E6B7-3A27-4F34-96C4-1F0C9EEADEE4}"/>
          </ac:spMkLst>
        </pc:spChg>
        <pc:spChg chg="del">
          <ac:chgData name="Narelle Wheaton" userId="6e1b2b30-480e-4f91-806b-6735d5b9e446" providerId="ADAL" clId="{3801F1E5-85EE-4B7E-8AF4-73207FF244D8}" dt="2023-06-19T03:20:54.267" v="25" actId="21"/>
          <ac:spMkLst>
            <pc:docMk/>
            <pc:sldMk cId="321375225" sldId="260"/>
            <ac:spMk id="4" creationId="{4093EC17-E75D-4263-87B4-23EFAC4918BE}"/>
          </ac:spMkLst>
        </pc:spChg>
      </pc:sldChg>
      <pc:sldChg chg="modSp mod">
        <pc:chgData name="Narelle Wheaton" userId="6e1b2b30-480e-4f91-806b-6735d5b9e446" providerId="ADAL" clId="{3801F1E5-85EE-4B7E-8AF4-73207FF244D8}" dt="2023-06-19T03:20:37.090" v="21" actId="404"/>
        <pc:sldMkLst>
          <pc:docMk/>
          <pc:sldMk cId="2613457007" sldId="261"/>
        </pc:sldMkLst>
        <pc:spChg chg="mod">
          <ac:chgData name="Narelle Wheaton" userId="6e1b2b30-480e-4f91-806b-6735d5b9e446" providerId="ADAL" clId="{3801F1E5-85EE-4B7E-8AF4-73207FF244D8}" dt="2023-06-19T03:20:37.090" v="21" actId="404"/>
          <ac:spMkLst>
            <pc:docMk/>
            <pc:sldMk cId="2613457007" sldId="261"/>
            <ac:spMk id="3" creationId="{9306E6B7-3A27-4F34-96C4-1F0C9EEADEE4}"/>
          </ac:spMkLst>
        </pc:spChg>
      </pc:sldChg>
      <pc:sldChg chg="modSp mod">
        <pc:chgData name="Narelle Wheaton" userId="6e1b2b30-480e-4f91-806b-6735d5b9e446" providerId="ADAL" clId="{3801F1E5-85EE-4B7E-8AF4-73207FF244D8}" dt="2023-06-19T03:20:45.712" v="23" actId="404"/>
        <pc:sldMkLst>
          <pc:docMk/>
          <pc:sldMk cId="1619258094" sldId="262"/>
        </pc:sldMkLst>
        <pc:spChg chg="mod">
          <ac:chgData name="Narelle Wheaton" userId="6e1b2b30-480e-4f91-806b-6735d5b9e446" providerId="ADAL" clId="{3801F1E5-85EE-4B7E-8AF4-73207FF244D8}" dt="2023-06-19T03:20:45.712" v="23" actId="404"/>
          <ac:spMkLst>
            <pc:docMk/>
            <pc:sldMk cId="1619258094" sldId="262"/>
            <ac:spMk id="3" creationId="{9306E6B7-3A27-4F34-96C4-1F0C9EEADEE4}"/>
          </ac:spMkLst>
        </pc:spChg>
      </pc:sldChg>
      <pc:sldChg chg="addSp modSp mod">
        <pc:chgData name="Narelle Wheaton" userId="6e1b2b30-480e-4f91-806b-6735d5b9e446" providerId="ADAL" clId="{3801F1E5-85EE-4B7E-8AF4-73207FF244D8}" dt="2023-06-19T03:21:04.108" v="27" actId="404"/>
        <pc:sldMkLst>
          <pc:docMk/>
          <pc:sldMk cId="368649291" sldId="263"/>
        </pc:sldMkLst>
        <pc:spChg chg="add mod">
          <ac:chgData name="Narelle Wheaton" userId="6e1b2b30-480e-4f91-806b-6735d5b9e446" providerId="ADAL" clId="{3801F1E5-85EE-4B7E-8AF4-73207FF244D8}" dt="2023-06-19T03:20:55.626" v="26"/>
          <ac:spMkLst>
            <pc:docMk/>
            <pc:sldMk cId="368649291" sldId="263"/>
            <ac:spMk id="2" creationId="{C7186FBE-EB0F-B4CF-72DD-01EEC2941DD8}"/>
          </ac:spMkLst>
        </pc:spChg>
        <pc:spChg chg="mod">
          <ac:chgData name="Narelle Wheaton" userId="6e1b2b30-480e-4f91-806b-6735d5b9e446" providerId="ADAL" clId="{3801F1E5-85EE-4B7E-8AF4-73207FF244D8}" dt="2023-06-19T03:21:04.108" v="27" actId="404"/>
          <ac:spMkLst>
            <pc:docMk/>
            <pc:sldMk cId="368649291" sldId="263"/>
            <ac:spMk id="3" creationId="{9306E6B7-3A27-4F34-96C4-1F0C9EEADEE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EF23F5-59DC-43AD-AE2B-E6B89F697F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495BD7-B2F1-43ED-9676-7FAE5FB344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1FB20F-E9AD-4094-BAE0-8E1215517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89BEF-0475-424B-8295-526CF5360101}" type="datetimeFigureOut">
              <a:rPr lang="en-AU" smtClean="0"/>
              <a:t>19/06/2023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9AF173-2360-4823-B619-64447BE3A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8288D4-8D95-4C8E-BACA-0E08A7D5A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C0B73-BCB2-4382-B244-201FAC3B4E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21941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C89D9C-F422-444A-AAFF-DAD646314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7DD6F95-CC6F-48D4-A7CC-D49AFD43FB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ADC618-D76E-45A3-86B1-EAF0E3A6BF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89BEF-0475-424B-8295-526CF5360101}" type="datetimeFigureOut">
              <a:rPr lang="en-AU" smtClean="0"/>
              <a:t>19/06/2023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EEDB90-C0A5-46B9-93A7-28CD95E6E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CC309A-91E2-4CD0-98AC-69BA49527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C0B73-BCB2-4382-B244-201FAC3B4E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46348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7327F4C-5D5B-4AF2-B4B3-2DC7C1D2E6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12F813-C39D-45DE-B07C-8838C1109B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9144E9-AD00-4DF1-8822-562D1671EE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89BEF-0475-424B-8295-526CF5360101}" type="datetimeFigureOut">
              <a:rPr lang="en-AU" smtClean="0"/>
              <a:t>19/06/2023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BEC6B7-83AC-49DB-BD57-C29668E184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5CFEFD-A0A7-4572-91B7-CDD754A84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C0B73-BCB2-4382-B244-201FAC3B4E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85952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9439A-C906-4359-A1DA-56B7CEC230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9A5D6D-7AB8-420B-86DE-747688FEE0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FC423E-FE5F-412F-B252-C5AFD7ADB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89BEF-0475-424B-8295-526CF5360101}" type="datetimeFigureOut">
              <a:rPr lang="en-AU" smtClean="0"/>
              <a:t>19/06/2023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5CE384-3F7B-46E1-957E-E811BD7E2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768020-FEC4-4763-99A4-3F13B548FC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C0B73-BCB2-4382-B244-201FAC3B4E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72823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126EB0-D332-4BE8-86AC-7B8108881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BDCF55-04F5-43C3-A1A8-89D572F652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FADDFE-9956-4663-B1BB-1B7B200022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89BEF-0475-424B-8295-526CF5360101}" type="datetimeFigureOut">
              <a:rPr lang="en-AU" smtClean="0"/>
              <a:t>19/06/2023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0DE8F8-6192-43B9-AC5B-5B5B02339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3F85F6-63D1-4207-8458-F264416BD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C0B73-BCB2-4382-B244-201FAC3B4E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38304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86ACBE-C1E2-485D-A041-52C6A4550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D4709C-8474-40CB-91F2-12ECCE8A77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0C6B89-B8AD-4899-8F29-F95D273816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C2AF99-2C9C-4D3E-8B63-EB7048C119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89BEF-0475-424B-8295-526CF5360101}" type="datetimeFigureOut">
              <a:rPr lang="en-AU" smtClean="0"/>
              <a:t>19/06/2023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39A6A3-3CB4-4FC4-A2DB-11C1BC0351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19878C-7C36-4501-A46D-88C00C8776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C0B73-BCB2-4382-B244-201FAC3B4E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0665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53C46E-BB8E-4A11-9E36-41C108800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719E1B-8FC4-4AAD-AE0A-5B643FC54F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3A5EB2-9A79-44A2-9415-E49519612C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7850FD-7612-4125-96A7-FBDA14082E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23749DE-AC90-4CC2-A16E-4A791FCFB9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0157CDC-F934-4683-A434-F781CF3CBA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89BEF-0475-424B-8295-526CF5360101}" type="datetimeFigureOut">
              <a:rPr lang="en-AU" smtClean="0"/>
              <a:t>19/06/2023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E1AB2E-DD81-4EBD-B663-7DC190E6C2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6CF409-2092-408B-A26A-55B471B7D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C0B73-BCB2-4382-B244-201FAC3B4E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2965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AC8FA0-B68A-484A-AB23-A4A9601F1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4B37B5-FBB2-4211-A833-241C81C7CA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89BEF-0475-424B-8295-526CF5360101}" type="datetimeFigureOut">
              <a:rPr lang="en-AU" smtClean="0"/>
              <a:t>19/06/2023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7AE3409-4BE5-4F05-92F1-D89527819E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5C2F58-EC7A-45AA-8DC4-B8FB34C41A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C0B73-BCB2-4382-B244-201FAC3B4E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6700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2E8296-EEAF-4D06-B2F0-40D2D4C58B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89BEF-0475-424B-8295-526CF5360101}" type="datetimeFigureOut">
              <a:rPr lang="en-AU" smtClean="0"/>
              <a:t>19/06/2023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050A3E-7398-4526-952E-56970C8433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B4E38C-5EE5-484B-9084-022781C6F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C0B73-BCB2-4382-B244-201FAC3B4E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66317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3D219B-7F13-4F27-B8E0-F6DBC5C1C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0518DB-7ECC-459C-B0DC-F202E6469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EA00B6-60DD-47BB-8805-BE89D914B8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2F0B10-029D-404D-A0B7-557401AC50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89BEF-0475-424B-8295-526CF5360101}" type="datetimeFigureOut">
              <a:rPr lang="en-AU" smtClean="0"/>
              <a:t>19/06/2023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D375CF-C6A7-4BC0-9BDC-3927B3AF3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CFECE6-F78B-4C2B-B6A4-503FEA07A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C0B73-BCB2-4382-B244-201FAC3B4E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157713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88528-D6CF-4BA6-8DEC-EA5BA00F59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BCC8CD0-7AF9-4F0D-A437-0DED157105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369288-CE7F-41E9-9646-05A22FB802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66A8F8-52D9-41DF-9CE0-F1CA95D62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89BEF-0475-424B-8295-526CF5360101}" type="datetimeFigureOut">
              <a:rPr lang="en-AU" smtClean="0"/>
              <a:t>19/06/2023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FF7DA0-64F2-4576-9E3D-D97C5157D1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9E3959-D715-45CC-9118-4CC43BEDD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C0B73-BCB2-4382-B244-201FAC3B4E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40992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0E5DBD8-F3CD-4640-937B-ADDE8B3552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829E3F-5D88-4464-AADA-8D1BCEDA8B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B5C7FF-C8F7-411E-ACF4-4BE2204EEA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D89BEF-0475-424B-8295-526CF5360101}" type="datetimeFigureOut">
              <a:rPr lang="en-AU" smtClean="0"/>
              <a:t>19/06/2023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A21F18-30A9-4A03-B709-A036919310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27D028-7D49-484F-BC7A-0114E88E0F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C0B73-BCB2-4382-B244-201FAC3B4E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26321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306E6B7-3A27-4F34-96C4-1F0C9EEADE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86248"/>
            <a:ext cx="9144000" cy="3285503"/>
          </a:xfrm>
        </p:spPr>
        <p:txBody>
          <a:bodyPr>
            <a:normAutofit/>
          </a:bodyPr>
          <a:lstStyle/>
          <a:p>
            <a:r>
              <a:rPr lang="en-US" sz="2200" dirty="0">
                <a:solidFill>
                  <a:schemeClr val="bg1"/>
                </a:solidFill>
              </a:rPr>
              <a:t>Verse 1</a:t>
            </a:r>
            <a:endParaRPr lang="en-US" sz="2200" b="0" i="0" dirty="0">
              <a:solidFill>
                <a:schemeClr val="bg1"/>
              </a:solidFill>
              <a:effectLst/>
            </a:endParaRP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We've a story to tell to the nations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shall turn their hearts to the right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story of truth and sweetness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story of peace and light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story of peace and light</a:t>
            </a:r>
          </a:p>
        </p:txBody>
      </p:sp>
    </p:spTree>
    <p:extLst>
      <p:ext uri="{BB962C8B-B14F-4D97-AF65-F5344CB8AC3E}">
        <p14:creationId xmlns:p14="http://schemas.microsoft.com/office/powerpoint/2010/main" val="41325775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306E6B7-3A27-4F34-96C4-1F0C9EEADE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51000"/>
            <a:ext cx="9144000" cy="3555999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For the darkness shall turn to dawning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the dawning to noonday bright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Christ's great kingdom shall come to earth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kingdom of love and light</a:t>
            </a:r>
          </a:p>
        </p:txBody>
      </p:sp>
    </p:spTree>
    <p:extLst>
      <p:ext uri="{BB962C8B-B14F-4D97-AF65-F5344CB8AC3E}">
        <p14:creationId xmlns:p14="http://schemas.microsoft.com/office/powerpoint/2010/main" val="5772693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306E6B7-3A27-4F34-96C4-1F0C9EEADE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81480"/>
            <a:ext cx="9144000" cy="3495039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We've a song to be sung to the nations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shall lift their hearts to the Lord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song that shall conquer evil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shatter the spear and sword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shatter the spear and sword</a:t>
            </a:r>
          </a:p>
        </p:txBody>
      </p:sp>
    </p:spTree>
    <p:extLst>
      <p:ext uri="{BB962C8B-B14F-4D97-AF65-F5344CB8AC3E}">
        <p14:creationId xmlns:p14="http://schemas.microsoft.com/office/powerpoint/2010/main" val="1480662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306E6B7-3A27-4F34-96C4-1F0C9EEADE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51000"/>
            <a:ext cx="9144000" cy="3555999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For the darkness shall turn to dawning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the dawning to noonday bright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Christ's great kingdom shall come to earth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kingdom of love and light</a:t>
            </a:r>
          </a:p>
        </p:txBody>
      </p:sp>
    </p:spTree>
    <p:extLst>
      <p:ext uri="{BB962C8B-B14F-4D97-AF65-F5344CB8AC3E}">
        <p14:creationId xmlns:p14="http://schemas.microsoft.com/office/powerpoint/2010/main" val="26134570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306E6B7-3A27-4F34-96C4-1F0C9EEADE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52600"/>
            <a:ext cx="9144000" cy="3352799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We've a message to give to the nations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the Lord who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reigneth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above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Hath sent us His Son to save us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show us that God is love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show us that God is love</a:t>
            </a:r>
          </a:p>
        </p:txBody>
      </p:sp>
    </p:spTree>
    <p:extLst>
      <p:ext uri="{BB962C8B-B14F-4D97-AF65-F5344CB8AC3E}">
        <p14:creationId xmlns:p14="http://schemas.microsoft.com/office/powerpoint/2010/main" val="86242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306E6B7-3A27-4F34-96C4-1F0C9EEADE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51000"/>
            <a:ext cx="9144000" cy="3555999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For the darkness shall turn to dawning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the dawning to noonday bright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Christ's great kingdom shall come to earth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kingdom of love and light</a:t>
            </a:r>
          </a:p>
        </p:txBody>
      </p:sp>
    </p:spTree>
    <p:extLst>
      <p:ext uri="{BB962C8B-B14F-4D97-AF65-F5344CB8AC3E}">
        <p14:creationId xmlns:p14="http://schemas.microsoft.com/office/powerpoint/2010/main" val="16192580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306E6B7-3A27-4F34-96C4-1F0C9EEADE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61160"/>
            <a:ext cx="9144000" cy="3535679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We've a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to show to the nations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 the path of sorrow has trod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all of the world's great peoples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Might come to the truth of God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Might come to the truth of God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13752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306E6B7-3A27-4F34-96C4-1F0C9EEADE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51000"/>
            <a:ext cx="9144000" cy="3555999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For the darkness shall turn to dawning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the dawning to noonday bright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Christ's great kingdom shall come to earth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kingdom of love and light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186FBE-EB0F-B4CF-72DD-01EEC2941DD8}"/>
              </a:ext>
            </a:extLst>
          </p:cNvPr>
          <p:cNvSpPr txBox="1"/>
          <p:nvPr/>
        </p:nvSpPr>
        <p:spPr>
          <a:xfrm>
            <a:off x="345440" y="5772557"/>
            <a:ext cx="60960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Song # 2257437</a:t>
            </a: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Henry Ernest Nichol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pPr algn="l"/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3686492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321</Words>
  <Application>Microsoft Office PowerPoint</Application>
  <PresentationFormat>Widescreen</PresentationFormat>
  <Paragraphs>21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2022-08-30T07:11:20Z</dcterms:created>
  <dcterms:modified xsi:type="dcterms:W3CDTF">2023-06-19T03:21:08Z</dcterms:modified>
</cp:coreProperties>
</file>