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69" r:id="rId3"/>
    <p:sldId id="258" r:id="rId4"/>
    <p:sldId id="273" r:id="rId5"/>
    <p:sldId id="259" r:id="rId6"/>
    <p:sldId id="274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B0E5D-D84F-7EAA-5582-4E4466365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7C73E-CF1B-DF1D-7BA0-774E72942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1DEC9A-1B37-A74F-1106-0DE803D51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521E5-8C48-44C3-AD0D-8417D0A5BE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9404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08FD67-E166-5F58-6867-1EAE49FD4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2660E-4385-EEB7-B6D5-82240155D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852C8-810E-8B93-1DC3-B61F86A3D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04582-4691-4F0A-A451-E5D8B9DB05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7700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6C72B-D713-1E34-ED8B-D60D96DC1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5439C-92CE-D702-C8AB-478330C2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E96235-6A4E-E3DD-917A-4BD1C0568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2412E-4A71-4551-8F9B-B39084E991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9124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C743F-846C-F93A-4E73-64AFF8B07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07A60E-8DF3-D562-6F43-50E5FD2C1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E69E17-C7EA-8614-327A-534E97F9D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D6772-C3D2-4C4D-9CDB-CE0DA71A28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6246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E3070-E347-17AE-603D-BB84162AD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479F8C-000C-F69E-9B22-0353BA210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9EC4B2-1398-AADB-4289-517C8566E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AEA41-B457-47E8-A82E-471E6A5831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7995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84D6ABF-9F92-AE6D-9ABE-C4FCC3C83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CE0846-6A56-638E-9ED5-1B9D13BB1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2AC0CF-F5CF-DB2C-E751-0D24BBE84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8C939-E4AD-4736-BEC2-53297C6935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0551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10717CF-4BE4-293D-7F98-846E768AD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9AC0E76-2FAB-5ADB-A32A-E72F77E40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F45D9BF-5385-4240-44EC-AEA48EE70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B0DF-552C-42C4-9230-41EB42C867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36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8673891-E759-0743-788E-0EC600DDC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4906BD9-BAE5-36E1-281F-10A653C32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C5A4147-4C82-B80F-BC90-20D8EBCD8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E1389-8D91-418F-8C19-2A30E431D9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3206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65A10A4-1D65-CB12-3FD8-189B73418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A053C38-3D4C-49EC-F40F-EB6554BA2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9B25F56-EE98-45E5-EEB9-1305F3953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4BA05-055D-4615-B7AC-27581A7AF5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60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4D0A59B-70D3-CCB8-80CE-28033E8EB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9674561-EA38-3C3D-5942-DE35E98A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EB4A0B-BE39-7020-89EC-C822F4A7E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ADF31-692F-41D3-A35F-ECC54E00FF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1629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0D56FB6-E9CE-07DA-E9C3-575C98A4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A2257C-3249-0B16-8398-FC11AD55E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C2BB58-BDA8-F654-EB08-9B88BC3AC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46BA7-8A1C-49FF-B34F-3AC7E031BB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5809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6583E1D-7ED1-6514-6932-981F2C5266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92F771F-CD4C-D8CE-59F6-4CC22433CD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7B00E4-1566-A31E-ED36-E538A8689E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868650-1D07-AB7D-3B8D-4529B2762E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53910-BE93-A773-533E-71FBEBA858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A865B3-36F9-49D5-9D7A-85A806D80B5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2DE66DEC-AC49-CF2B-390E-5571ACC0D8B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345757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000" dirty="0"/>
              <a:t>Verse 1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With my heart so bright 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in the heavenly light,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I live with Jesus all the time;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And I know I am washed 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in his blood quite white,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And I am his and he is mine.</a:t>
            </a:r>
            <a:endParaRPr lang="en-AU" altLang="en-US" sz="40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AE8B625A-0E3E-8ED6-123F-49F9B6BACE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738" y="512763"/>
            <a:ext cx="10296525" cy="58324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Chorus</a:t>
            </a:r>
            <a:br>
              <a:rPr lang="en-US" dirty="0"/>
            </a:br>
            <a:r>
              <a:rPr lang="en-US" sz="4000" dirty="0"/>
              <a:t>My soul is full of joy </a:t>
            </a:r>
            <a:br>
              <a:rPr lang="en-US" sz="4000" dirty="0"/>
            </a:br>
            <a:r>
              <a:rPr lang="en-US" sz="4000" dirty="0"/>
              <a:t>the devil can't destroy,</a:t>
            </a:r>
            <a:br>
              <a:rPr lang="en-US" sz="4000" dirty="0"/>
            </a:br>
            <a:r>
              <a:rPr lang="en-US" sz="4000" dirty="0"/>
              <a:t>I'm serving such a mighty, mighty King;</a:t>
            </a:r>
            <a:br>
              <a:rPr lang="en-US" sz="4000" dirty="0"/>
            </a:br>
            <a:r>
              <a:rPr lang="en-US" sz="4000" dirty="0"/>
              <a:t>And it doesn't matter now</a:t>
            </a:r>
            <a:br>
              <a:rPr lang="en-US" sz="4000" dirty="0"/>
            </a:br>
            <a:r>
              <a:rPr lang="en-US" sz="4000" dirty="0"/>
              <a:t>What the world may do or vow,</a:t>
            </a:r>
            <a:br>
              <a:rPr lang="en-US" sz="4000" dirty="0"/>
            </a:br>
            <a:r>
              <a:rPr lang="en-US" sz="4000" dirty="0"/>
              <a:t>While Jesus is my </a:t>
            </a:r>
            <a:r>
              <a:rPr lang="en-US" sz="4000" dirty="0" err="1"/>
              <a:t>Saviour</a:t>
            </a:r>
            <a:r>
              <a:rPr lang="en-US" sz="4000" dirty="0"/>
              <a:t> I can sing.</a:t>
            </a:r>
            <a:br>
              <a:rPr lang="en-US" sz="4000" dirty="0"/>
            </a:br>
            <a:r>
              <a:rPr lang="en-US" sz="4000" dirty="0"/>
              <a:t>I've joined the Army of the Lord,</a:t>
            </a:r>
            <a:br>
              <a:rPr lang="en-US" sz="4000" dirty="0"/>
            </a:br>
            <a:r>
              <a:rPr lang="en-US" sz="4000" dirty="0"/>
              <a:t>Fighting for the King of kings;</a:t>
            </a:r>
            <a:br>
              <a:rPr lang="en-US" sz="4000" dirty="0"/>
            </a:br>
            <a:r>
              <a:rPr lang="en-US" sz="4000" dirty="0"/>
              <a:t>And it doesn't matter now</a:t>
            </a:r>
            <a:br>
              <a:rPr lang="en-US" sz="4000" dirty="0"/>
            </a:br>
            <a:r>
              <a:rPr lang="en-US" sz="4000" dirty="0"/>
              <a:t>What the world may do or vow,</a:t>
            </a:r>
            <a:br>
              <a:rPr lang="en-US" sz="4000" dirty="0"/>
            </a:br>
            <a:r>
              <a:rPr lang="en-US" sz="4000" dirty="0"/>
              <a:t>While Jesus is my </a:t>
            </a:r>
            <a:r>
              <a:rPr lang="en-US" sz="4000" dirty="0" err="1"/>
              <a:t>Saviour</a:t>
            </a:r>
            <a:r>
              <a:rPr lang="en-US" sz="4000" dirty="0"/>
              <a:t> I can sing.</a:t>
            </a:r>
            <a:endParaRPr lang="en-AU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B2D8DDC8-E253-B75E-47F9-9EA53C232B4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35075" y="1506538"/>
            <a:ext cx="9721850" cy="3844925"/>
          </a:xfrm>
        </p:spPr>
        <p:txBody>
          <a:bodyPr/>
          <a:lstStyle/>
          <a:p>
            <a:r>
              <a:rPr lang="en-US" altLang="en-US" sz="2000" dirty="0"/>
              <a:t>Verse 2 </a:t>
            </a:r>
            <a:br>
              <a:rPr lang="en-US" altLang="en-US" dirty="0"/>
            </a:br>
            <a:r>
              <a:rPr lang="en-US" altLang="en-US" sz="4000" dirty="0"/>
              <a:t>When my heart was dark, </a:t>
            </a:r>
            <a:br>
              <a:rPr lang="en-US" altLang="en-US" sz="4000" dirty="0"/>
            </a:br>
            <a:r>
              <a:rPr lang="en-US" altLang="en-US" sz="4000" dirty="0"/>
              <a:t>and my soul was lost,</a:t>
            </a:r>
            <a:br>
              <a:rPr lang="en-US" altLang="en-US" sz="4000" dirty="0"/>
            </a:br>
            <a:r>
              <a:rPr lang="en-US" altLang="en-US" sz="4000" dirty="0"/>
              <a:t>My Jesus spoke a pardon free;</a:t>
            </a:r>
            <a:br>
              <a:rPr lang="en-US" altLang="en-US" sz="4000" dirty="0"/>
            </a:br>
            <a:r>
              <a:rPr lang="en-US" altLang="en-US" sz="4000" dirty="0"/>
              <a:t>And he stilled by his power the ocean that tossed</a:t>
            </a:r>
            <a:br>
              <a:rPr lang="en-US" altLang="en-US" sz="4000" dirty="0"/>
            </a:br>
            <a:r>
              <a:rPr lang="en-US" altLang="en-US" sz="4000" dirty="0"/>
              <a:t>And bade me go and happy be.</a:t>
            </a:r>
            <a:endParaRPr lang="en-AU" alt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52825619-0E9D-8685-A06A-612B848257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738" y="512763"/>
            <a:ext cx="10296525" cy="58324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Chorus</a:t>
            </a:r>
            <a:br>
              <a:rPr lang="en-US" dirty="0"/>
            </a:br>
            <a:r>
              <a:rPr lang="en-US" sz="4000" dirty="0"/>
              <a:t>My soul is full of joy </a:t>
            </a:r>
            <a:br>
              <a:rPr lang="en-US" sz="4000" dirty="0"/>
            </a:br>
            <a:r>
              <a:rPr lang="en-US" sz="4000" dirty="0"/>
              <a:t>the devil can't destroy,</a:t>
            </a:r>
            <a:br>
              <a:rPr lang="en-US" sz="4000" dirty="0"/>
            </a:br>
            <a:r>
              <a:rPr lang="en-US" sz="4000" dirty="0"/>
              <a:t>I'm serving such a mighty, mighty King;</a:t>
            </a:r>
            <a:br>
              <a:rPr lang="en-US" sz="4000" dirty="0"/>
            </a:br>
            <a:r>
              <a:rPr lang="en-US" sz="4000" dirty="0"/>
              <a:t>And it doesn't matter now</a:t>
            </a:r>
            <a:br>
              <a:rPr lang="en-US" sz="4000" dirty="0"/>
            </a:br>
            <a:r>
              <a:rPr lang="en-US" sz="4000" dirty="0"/>
              <a:t>What the world may do or vow,</a:t>
            </a:r>
            <a:br>
              <a:rPr lang="en-US" sz="4000" dirty="0"/>
            </a:br>
            <a:r>
              <a:rPr lang="en-US" sz="4000" dirty="0"/>
              <a:t>While Jesus is my </a:t>
            </a:r>
            <a:r>
              <a:rPr lang="en-US" sz="4000" dirty="0" err="1"/>
              <a:t>Saviour</a:t>
            </a:r>
            <a:r>
              <a:rPr lang="en-US" sz="4000" dirty="0"/>
              <a:t> I can sing.</a:t>
            </a:r>
            <a:br>
              <a:rPr lang="en-US" sz="4000" dirty="0"/>
            </a:br>
            <a:r>
              <a:rPr lang="en-US" sz="4000" dirty="0"/>
              <a:t>I've joined the Army of the Lord,</a:t>
            </a:r>
            <a:br>
              <a:rPr lang="en-US" sz="4000" dirty="0"/>
            </a:br>
            <a:r>
              <a:rPr lang="en-US" sz="4000" dirty="0"/>
              <a:t>Fighting for the King of kings;</a:t>
            </a:r>
            <a:br>
              <a:rPr lang="en-US" sz="4000" dirty="0"/>
            </a:br>
            <a:r>
              <a:rPr lang="en-US" sz="4000" dirty="0"/>
              <a:t>And it doesn't matter now</a:t>
            </a:r>
            <a:br>
              <a:rPr lang="en-US" sz="4000" dirty="0"/>
            </a:br>
            <a:r>
              <a:rPr lang="en-US" sz="4000" dirty="0"/>
              <a:t>What the world may do or vow,</a:t>
            </a:r>
            <a:br>
              <a:rPr lang="en-US" sz="4000" dirty="0"/>
            </a:br>
            <a:r>
              <a:rPr lang="en-US" sz="4000" dirty="0"/>
              <a:t>While Jesus is my </a:t>
            </a:r>
            <a:r>
              <a:rPr lang="en-US" sz="4000" dirty="0" err="1"/>
              <a:t>Saviour</a:t>
            </a:r>
            <a:r>
              <a:rPr lang="en-US" sz="4000" dirty="0"/>
              <a:t> I can sing.</a:t>
            </a:r>
            <a:endParaRPr lang="en-AU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>
            <a:extLst>
              <a:ext uri="{FF2B5EF4-FFF2-40B4-BE49-F238E27FC236}">
                <a16:creationId xmlns:a16="http://schemas.microsoft.com/office/drawing/2014/main" id="{275CEC60-B496-4B9F-62E7-8F5CA9311AC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98588"/>
            <a:ext cx="9144000" cy="4060825"/>
          </a:xfrm>
        </p:spPr>
        <p:txBody>
          <a:bodyPr/>
          <a:lstStyle/>
          <a:p>
            <a:r>
              <a:rPr lang="en-US" altLang="en-US" sz="2000" dirty="0"/>
              <a:t>Verse 3 </a:t>
            </a:r>
            <a:br>
              <a:rPr lang="en-US" altLang="en-US" dirty="0"/>
            </a:br>
            <a:r>
              <a:rPr lang="en-US" altLang="en-US" sz="4000" dirty="0"/>
              <a:t>By his death he bought </a:t>
            </a:r>
            <a:br>
              <a:rPr lang="en-US" altLang="en-US" sz="4000" dirty="0"/>
            </a:br>
            <a:r>
              <a:rPr lang="en-US" altLang="en-US" sz="4000" dirty="0"/>
              <a:t>me everlasting life,</a:t>
            </a:r>
            <a:br>
              <a:rPr lang="en-US" altLang="en-US" sz="4000" dirty="0"/>
            </a:br>
            <a:r>
              <a:rPr lang="en-US" altLang="en-US" sz="4000" dirty="0"/>
              <a:t>By his stripes my soul was healed;</a:t>
            </a:r>
            <a:br>
              <a:rPr lang="en-US" altLang="en-US" sz="4000" dirty="0"/>
            </a:br>
            <a:r>
              <a:rPr lang="en-US" altLang="en-US" sz="4000" dirty="0"/>
              <a:t>And for my transgression </a:t>
            </a:r>
            <a:br>
              <a:rPr lang="en-US" altLang="en-US" sz="4000" dirty="0"/>
            </a:br>
            <a:r>
              <a:rPr lang="en-US" altLang="en-US" sz="4000" dirty="0"/>
              <a:t>he has borne the strife,</a:t>
            </a:r>
            <a:br>
              <a:rPr lang="en-US" altLang="en-US" sz="4000" dirty="0"/>
            </a:br>
            <a:r>
              <a:rPr lang="en-US" altLang="en-US" sz="4000" dirty="0"/>
              <a:t>And by his sorrow joy revealed. </a:t>
            </a:r>
            <a:endParaRPr lang="en-AU" altLang="en-US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35043AE-26F5-4960-842F-96F6DE9AA7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7738" y="512763"/>
            <a:ext cx="10296525" cy="58324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Chorus</a:t>
            </a:r>
            <a:br>
              <a:rPr lang="en-US" dirty="0"/>
            </a:br>
            <a:r>
              <a:rPr lang="en-US" sz="4000" dirty="0"/>
              <a:t>My soul is full of joy </a:t>
            </a:r>
            <a:br>
              <a:rPr lang="en-US" sz="4000" dirty="0"/>
            </a:br>
            <a:r>
              <a:rPr lang="en-US" sz="4000" dirty="0"/>
              <a:t>the devil can't destroy,</a:t>
            </a:r>
            <a:br>
              <a:rPr lang="en-US" sz="4000" dirty="0"/>
            </a:br>
            <a:r>
              <a:rPr lang="en-US" sz="4000" dirty="0"/>
              <a:t>I'm serving such a mighty, mighty King;</a:t>
            </a:r>
            <a:br>
              <a:rPr lang="en-US" sz="4000" dirty="0"/>
            </a:br>
            <a:r>
              <a:rPr lang="en-US" sz="4000" dirty="0"/>
              <a:t>And it doesn't matter now</a:t>
            </a:r>
            <a:br>
              <a:rPr lang="en-US" sz="4000" dirty="0"/>
            </a:br>
            <a:r>
              <a:rPr lang="en-US" sz="4000" dirty="0"/>
              <a:t>What the world may do or vow,</a:t>
            </a:r>
            <a:br>
              <a:rPr lang="en-US" sz="4000" dirty="0"/>
            </a:br>
            <a:r>
              <a:rPr lang="en-US" sz="4000" dirty="0"/>
              <a:t>While Jesus is my </a:t>
            </a:r>
            <a:r>
              <a:rPr lang="en-US" sz="4000" dirty="0" err="1"/>
              <a:t>Saviour</a:t>
            </a:r>
            <a:r>
              <a:rPr lang="en-US" sz="4000" dirty="0"/>
              <a:t> I can sing.</a:t>
            </a:r>
            <a:br>
              <a:rPr lang="en-US" sz="4000" dirty="0"/>
            </a:br>
            <a:r>
              <a:rPr lang="en-US" sz="4000" dirty="0"/>
              <a:t>I've joined the Army of the Lord,</a:t>
            </a:r>
            <a:br>
              <a:rPr lang="en-US" sz="4000" dirty="0"/>
            </a:br>
            <a:r>
              <a:rPr lang="en-US" sz="4000" dirty="0"/>
              <a:t>Fighting for the King of kings;</a:t>
            </a:r>
            <a:br>
              <a:rPr lang="en-US" sz="4000" dirty="0"/>
            </a:br>
            <a:r>
              <a:rPr lang="en-US" sz="4000" dirty="0"/>
              <a:t>And it doesn't matter now</a:t>
            </a:r>
            <a:br>
              <a:rPr lang="en-US" sz="4000" dirty="0"/>
            </a:br>
            <a:r>
              <a:rPr lang="en-US" sz="4000" dirty="0"/>
              <a:t>What the world may do or vow,</a:t>
            </a:r>
            <a:br>
              <a:rPr lang="en-US" sz="4000" dirty="0"/>
            </a:br>
            <a:r>
              <a:rPr lang="en-US" sz="4000" dirty="0"/>
              <a:t>While Jesus is my </a:t>
            </a:r>
            <a:r>
              <a:rPr lang="en-US" sz="4000" dirty="0" err="1"/>
              <a:t>Saviour</a:t>
            </a:r>
            <a:r>
              <a:rPr lang="en-US" sz="4000" dirty="0"/>
              <a:t> I can sing.</a:t>
            </a:r>
            <a:endParaRPr lang="en-AU" dirty="0"/>
          </a:p>
        </p:txBody>
      </p:sp>
      <p:sp>
        <p:nvSpPr>
          <p:cNvPr id="2" name="TextBox 9">
            <a:extLst>
              <a:ext uri="{FF2B5EF4-FFF2-40B4-BE49-F238E27FC236}">
                <a16:creationId xmlns:a16="http://schemas.microsoft.com/office/drawing/2014/main" id="{4437D04C-A775-4376-B558-BDB88F1CBD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165850"/>
            <a:ext cx="25908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/>
              <a:t>With my heart so bright in the heavenly light</a:t>
            </a:r>
          </a:p>
          <a:p>
            <a:pPr eaLnBrk="1" hangingPunct="1"/>
            <a:r>
              <a:rPr lang="en-US" altLang="en-US" sz="1000"/>
              <a:t>Herbert H. Booth (1862-1926)</a:t>
            </a:r>
          </a:p>
          <a:p>
            <a:pPr eaLnBrk="1" hangingPunct="1"/>
            <a:r>
              <a:rPr lang="en-US" altLang="en-US" sz="1000"/>
              <a:t>© The General of The Salvation Army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423</Words>
  <Application>Microsoft Office PowerPoint</Application>
  <PresentationFormat>Widescreen</PresentationFormat>
  <Paragraphs>15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402. With my heart so bright </dc:title>
  <dc:creator>E. Langley Smith</dc:creator>
  <cp:lastModifiedBy>Narelle Wheaton</cp:lastModifiedBy>
  <cp:revision>13</cp:revision>
  <dcterms:created xsi:type="dcterms:W3CDTF">2001-01-28T05:15:13Z</dcterms:created>
  <dcterms:modified xsi:type="dcterms:W3CDTF">2023-06-14T07:42:35Z</dcterms:modified>
</cp:coreProperties>
</file>