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02EA0A-EDC4-4FDF-8991-354391B8FAFF}" v="1" dt="2023-06-22T08:07:38.9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202EA0A-EDC4-4FDF-8991-354391B8FAFF}"/>
    <pc:docChg chg="custSel modSld">
      <pc:chgData name="Narelle Wheaton" userId="6e1b2b30-480e-4f91-806b-6735d5b9e446" providerId="ADAL" clId="{E202EA0A-EDC4-4FDF-8991-354391B8FAFF}" dt="2023-06-22T08:07:44.805" v="20" actId="14100"/>
      <pc:docMkLst>
        <pc:docMk/>
      </pc:docMkLst>
      <pc:sldChg chg="modSp mod">
        <pc:chgData name="Narelle Wheaton" userId="6e1b2b30-480e-4f91-806b-6735d5b9e446" providerId="ADAL" clId="{E202EA0A-EDC4-4FDF-8991-354391B8FAFF}" dt="2023-06-22T08:07:30.778" v="16" actId="1076"/>
        <pc:sldMkLst>
          <pc:docMk/>
          <pc:sldMk cId="3942609758" sldId="256"/>
        </pc:sldMkLst>
        <pc:spChg chg="mod">
          <ac:chgData name="Narelle Wheaton" userId="6e1b2b30-480e-4f91-806b-6735d5b9e446" providerId="ADAL" clId="{E202EA0A-EDC4-4FDF-8991-354391B8FAFF}" dt="2023-06-22T08:07:30.778" v="16" actId="1076"/>
          <ac:spMkLst>
            <pc:docMk/>
            <pc:sldMk cId="3942609758" sldId="256"/>
            <ac:spMk id="3" creationId="{A8A55421-A071-4A69-B4CB-4E3CD6209FC8}"/>
          </ac:spMkLst>
        </pc:spChg>
      </pc:sldChg>
      <pc:sldChg chg="delSp mod">
        <pc:chgData name="Narelle Wheaton" userId="6e1b2b30-480e-4f91-806b-6735d5b9e446" providerId="ADAL" clId="{E202EA0A-EDC4-4FDF-8991-354391B8FAFF}" dt="2023-06-22T08:07:37.565" v="17" actId="21"/>
        <pc:sldMkLst>
          <pc:docMk/>
          <pc:sldMk cId="4050752716" sldId="261"/>
        </pc:sldMkLst>
        <pc:spChg chg="del">
          <ac:chgData name="Narelle Wheaton" userId="6e1b2b30-480e-4f91-806b-6735d5b9e446" providerId="ADAL" clId="{E202EA0A-EDC4-4FDF-8991-354391B8FAFF}" dt="2023-06-22T08:07:37.565" v="17" actId="21"/>
          <ac:spMkLst>
            <pc:docMk/>
            <pc:sldMk cId="4050752716" sldId="261"/>
            <ac:spMk id="4" creationId="{0F6990D0-EA4B-437A-9418-0166CE374544}"/>
          </ac:spMkLst>
        </pc:spChg>
      </pc:sldChg>
      <pc:sldChg chg="addSp modSp mod">
        <pc:chgData name="Narelle Wheaton" userId="6e1b2b30-480e-4f91-806b-6735d5b9e446" providerId="ADAL" clId="{E202EA0A-EDC4-4FDF-8991-354391B8FAFF}" dt="2023-06-22T08:07:44.805" v="20" actId="14100"/>
        <pc:sldMkLst>
          <pc:docMk/>
          <pc:sldMk cId="3838975540" sldId="265"/>
        </pc:sldMkLst>
        <pc:spChg chg="add mod">
          <ac:chgData name="Narelle Wheaton" userId="6e1b2b30-480e-4f91-806b-6735d5b9e446" providerId="ADAL" clId="{E202EA0A-EDC4-4FDF-8991-354391B8FAFF}" dt="2023-06-22T08:07:44.805" v="20" actId="14100"/>
          <ac:spMkLst>
            <pc:docMk/>
            <pc:sldMk cId="3838975540" sldId="265"/>
            <ac:spMk id="2" creationId="{078B1286-BB71-C6BD-8872-57BE61D5E97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D0C5E-EEBF-4519-A689-FAFEDFF73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498CB4-A468-4C38-A8D1-3C4B40E8BF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9CF05-A082-4E1D-8E17-18BA991A8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EBC69E-31F6-4961-9F4B-3B5FE0EEE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385BC6-D7A3-4E5E-BF04-45E762B93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460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90AE5-D3DB-4874-8FE5-B56C3D9A7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9EEE98-0313-4FC0-ADCE-C521CE0B22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D0CB7-F242-4354-BBB0-447732E8A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BAD95-3937-4569-9156-B1A309E8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7224F-35F0-4C94-A3C0-D17D68EAB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335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F5F97D-142F-49EB-A981-80347CDE67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0815C0-BAD8-4458-9FE6-8837F397D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D376D-C94F-48EA-94B5-C4480BEC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9EFCF-5619-4CE6-A235-184185F6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2A06A-50B1-4F36-811F-90259D920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27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2F61F-44B3-460F-895D-06F836D9A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E2A5D-EAB4-4C38-89FF-E842A5064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A04F0-5973-4D93-BCF0-9052DCA00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9675C-E2FB-4787-A6FA-DAE213AA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7E316-A7D5-4205-B1D7-65A47F004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901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44C86-A255-436D-9533-56A755463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50BE67-E426-494D-9CDF-B77652AB8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66783-465B-4B79-96D5-0DC991A51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CC45D-02FD-4AA8-8964-5728BD1EC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8BD9F-016F-442F-A060-4DC4BDDA1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2070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FBCAF-5A04-465F-B7DA-0314A807B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8F213-348C-4D7F-95E1-D848F369C5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06C13F-65DD-4241-A046-E87314282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F21A30-C4A6-4886-9F22-D5ED80F92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33F1C1-9891-4E2C-831D-97DEE0B09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E12759-03F5-4844-97E9-A9AF7A188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992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88FC-ED35-45BB-83DD-A56DD174F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A75BA-2A37-4E18-BE0C-8032618D8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9719E-627D-45E8-93A8-9EBEF6C9B6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DBFE01-1F45-4C3E-8E16-0FBF2251E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B90C97-A584-4026-91F3-47407D22B5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0E77F6-54E3-44F9-BC63-749157F4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CCEDF3-4450-490E-9DB3-7E1C3F3C2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9AF06A-4083-48B9-95D3-CA19AA70C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3758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74C1E-DF09-41A2-9C4F-3F5EAA8C1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544DAD-DD5B-4797-8046-AD7963FBE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A26498-1CEF-4F42-9D97-A99F35AFA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167636-9962-42FC-A30B-F18061254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521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189C37-BB85-47F2-8F54-3D8FD8C1C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912423-54E3-4652-BABF-EE961CD21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7C73C5-BFC0-4184-82C9-0EAFA981D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4525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D4FC60-088D-4986-9519-E9388CA45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B3CB1-B32F-4D77-8984-C1602EA20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AD168-8DA7-4FD6-9FB5-3AE1125FE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242329-AAEA-4275-AAF1-5710E356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B0CFE3-1151-4DE6-9FA8-2B2887F78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81EBA-9CCC-408F-A340-7B6494188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1961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DD1A9-E05C-49DD-A85B-BEEA9A3C4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E3C4D8-1BCF-4ED0-AB13-CB50932A49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9A712F-8E0C-4290-B1E8-03CE678277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BCC4D8-9D03-4C7C-BB63-DA6AAD7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E90B3D-9C2B-4F95-9FE7-0B1E1968B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666736-C030-4A5D-8917-24BD666E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16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93A5CC-C7D3-4219-8864-C2D752254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536B2-CCF4-402C-B066-6636ABB80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ABA0F-1DF5-4672-9F83-1B1893C54E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362CA-D131-4428-B0C3-6F30CF50C8E1}" type="datetimeFigureOut">
              <a:rPr lang="en-AU" smtClean="0"/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36400-E984-4F0F-BAB5-C7A1803A85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42689-5BE1-4F36-B56B-72DBF605C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ACF40-B4FA-428D-9B3E-607333B39CD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88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9242"/>
            <a:ext cx="9144000" cy="463951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lnSpc>
                <a:spcPct val="100000"/>
              </a:lnSpc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Onward, Christian soldiers,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as to war,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cross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Going on before!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Christ, the royal Master,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Leads against the foe;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Forward into battle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 His banners go.</a:t>
            </a:r>
            <a:endParaRPr lang="en-A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609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8197"/>
            <a:ext cx="9144000" cy="2941605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Onward, Christian soldiers,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as to war,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cross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Going on before!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8B1286-BB71-C6BD-8872-57BE61D5E976}"/>
              </a:ext>
            </a:extLst>
          </p:cNvPr>
          <p:cNvSpPr txBox="1"/>
          <p:nvPr/>
        </p:nvSpPr>
        <p:spPr>
          <a:xfrm>
            <a:off x="268486" y="6139458"/>
            <a:ext cx="273726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Onward, Christian Soldiers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Sabine Baring-Gould (1834-1924)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 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975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8197"/>
            <a:ext cx="9144000" cy="2941605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Onward, Christian soldiers,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as to war,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cross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Going on before!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47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9000"/>
            <a:ext cx="9144000" cy="5080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At the sign of triumph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Satan's host doth flee;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On then, Christian soldiers,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On to victory!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Hell's foundations quiver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At the shout of praise;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Brothers, lift your voices,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Loud your anthems raise.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47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8197"/>
            <a:ext cx="9144000" cy="2941605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Onward, Christian soldiers,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as to war,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cross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Going on before!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388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400"/>
            <a:ext cx="9144000" cy="5201919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a mighty army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Moves the Church of God;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Brothers, we are treading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saints have trod.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are not divided,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one Body we,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in hope, in doctrine,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in charity.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56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8197"/>
            <a:ext cx="9144000" cy="2941605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Onward, Christian soldiers,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as to war,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cross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Going on before!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4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278"/>
            <a:ext cx="9144000" cy="5067443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28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Crowns and thrones may perish,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Kingdoms rise and wane,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 Church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Constant will remain.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Gates of Hell can never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Gainst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 Church prevail;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have Christ's own promise,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that cannot fail.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53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8197"/>
            <a:ext cx="9144000" cy="2941605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Chorus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Onward, Christian soldiers,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as to war,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cross of Jesus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Going on before!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559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8A55421-A071-4A69-B4CB-4E3CD6209F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3601"/>
            <a:ext cx="9144000" cy="5049520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then, ye people!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our happy throng,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Blend with ours your voices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triumph song.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Glory, laud and honor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Unto Christ the king,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through countless ages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Men and angels sing.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752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390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2022-10-05T07:47:58Z</dcterms:created>
  <dcterms:modified xsi:type="dcterms:W3CDTF">2023-06-22T08:07:46Z</dcterms:modified>
</cp:coreProperties>
</file>