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BF3320-94D1-4AC4-BDFC-480E09C2EF50}" v="1" dt="2023-06-26T07:09:16.9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9BF3320-94D1-4AC4-BDFC-480E09C2EF50}"/>
    <pc:docChg chg="custSel modSld">
      <pc:chgData name="Narelle Wheaton" userId="6e1b2b30-480e-4f91-806b-6735d5b9e446" providerId="ADAL" clId="{09BF3320-94D1-4AC4-BDFC-480E09C2EF50}" dt="2023-06-26T07:09:16.921" v="17"/>
      <pc:docMkLst>
        <pc:docMk/>
      </pc:docMkLst>
      <pc:sldChg chg="modSp mod">
        <pc:chgData name="Narelle Wheaton" userId="6e1b2b30-480e-4f91-806b-6735d5b9e446" providerId="ADAL" clId="{09BF3320-94D1-4AC4-BDFC-480E09C2EF50}" dt="2023-06-26T07:09:09.225" v="15" actId="404"/>
        <pc:sldMkLst>
          <pc:docMk/>
          <pc:sldMk cId="1762927345" sldId="256"/>
        </pc:sldMkLst>
        <pc:spChg chg="mod">
          <ac:chgData name="Narelle Wheaton" userId="6e1b2b30-480e-4f91-806b-6735d5b9e446" providerId="ADAL" clId="{09BF3320-94D1-4AC4-BDFC-480E09C2EF50}" dt="2023-06-26T07:09:09.225" v="15" actId="404"/>
          <ac:spMkLst>
            <pc:docMk/>
            <pc:sldMk cId="1762927345" sldId="256"/>
            <ac:spMk id="3" creationId="{752D7C46-0D80-4045-A4F5-0F59B145E89C}"/>
          </ac:spMkLst>
        </pc:spChg>
      </pc:sldChg>
      <pc:sldChg chg="delSp mod">
        <pc:chgData name="Narelle Wheaton" userId="6e1b2b30-480e-4f91-806b-6735d5b9e446" providerId="ADAL" clId="{09BF3320-94D1-4AC4-BDFC-480E09C2EF50}" dt="2023-06-26T07:09:15.285" v="16" actId="21"/>
        <pc:sldMkLst>
          <pc:docMk/>
          <pc:sldMk cId="3247160705" sldId="259"/>
        </pc:sldMkLst>
        <pc:spChg chg="del">
          <ac:chgData name="Narelle Wheaton" userId="6e1b2b30-480e-4f91-806b-6735d5b9e446" providerId="ADAL" clId="{09BF3320-94D1-4AC4-BDFC-480E09C2EF50}" dt="2023-06-26T07:09:15.285" v="16" actId="21"/>
          <ac:spMkLst>
            <pc:docMk/>
            <pc:sldMk cId="3247160705" sldId="259"/>
            <ac:spMk id="4" creationId="{3E92686E-5A41-4394-94D5-10B45CD71CE0}"/>
          </ac:spMkLst>
        </pc:spChg>
      </pc:sldChg>
      <pc:sldChg chg="addSp modSp">
        <pc:chgData name="Narelle Wheaton" userId="6e1b2b30-480e-4f91-806b-6735d5b9e446" providerId="ADAL" clId="{09BF3320-94D1-4AC4-BDFC-480E09C2EF50}" dt="2023-06-26T07:09:16.921" v="17"/>
        <pc:sldMkLst>
          <pc:docMk/>
          <pc:sldMk cId="3859823847" sldId="260"/>
        </pc:sldMkLst>
        <pc:spChg chg="add mod">
          <ac:chgData name="Narelle Wheaton" userId="6e1b2b30-480e-4f91-806b-6735d5b9e446" providerId="ADAL" clId="{09BF3320-94D1-4AC4-BDFC-480E09C2EF50}" dt="2023-06-26T07:09:16.921" v="17"/>
          <ac:spMkLst>
            <pc:docMk/>
            <pc:sldMk cId="3859823847" sldId="260"/>
            <ac:spMk id="2" creationId="{7EA27F3C-7B4F-69AC-7591-52E3909CCC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19297-FFAB-45DB-AE2E-FBF7009146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6A6FE9-4945-4AA3-B5BE-9EB3F12C8E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1A5ED-ED45-47F9-ABE1-533724177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D18A4-1F3E-406C-8FC0-DB5865309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CEAF4-054D-4D6B-B526-5ED1D5E52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5483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F29EF-5579-44BF-9F72-2BFCA58CF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89BF3-24FB-4298-B356-844EB04D2E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B99D3-76B2-4BF9-9FA1-26C136E38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F43E8-9525-43D5-911C-C1D5453E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E6617-E45A-454E-AFF6-F721AFB57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5562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BED6A6-486D-4651-9974-2B2150D833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60AFA5-BF24-4D5A-BCC1-396020456C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21E76-D28B-4522-90AC-CD3D9B650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0615CF-80AB-4700-977C-E0AA48A0E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79430-159A-4B74-8F9A-A8292F7F3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923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2C4F2-8E4E-4277-A802-46685BF18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54770-AD52-431A-994E-AFAD460F54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B6EA9-A67D-45CC-B90D-94590304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E23BE4-693A-4C82-9B4F-6F6F59A48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0EB35-8008-4F23-AEB6-722111BF1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6755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C4935-00FA-4A6A-BCA8-F4987A348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66126E-7445-40DF-85C6-8967F1555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2A0FB-1703-4CBE-908B-6BFB305E6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C0FF9-2086-4E72-A14B-6840AD654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5ABD9-A482-4D33-A7E3-1954DE79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4840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08B0F-CE22-4D08-82C3-C3C4D927E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FEF08-1680-4C31-BB45-2B6E7C7E39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EDE0E7-438C-4C30-A513-F0790DBDB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8EA024-C4FA-4C95-B067-ECC723C38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C3F2F-7096-48F4-9842-FDB88FC50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C65F3-DC78-4B6C-9050-18CAFD930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497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36A57-4C11-4820-995F-B242D130F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8698A-EFE6-4D97-8AE0-1CFD64AF5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7188B-C787-40F0-9932-DC2D5C141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5A475F-0048-40E6-B289-2175B6A306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6A3FBC-F185-4132-A769-7A6BBB5260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A1489F-E3F5-4F6A-AC42-8D4F5FD0B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30DB61-28BD-48F1-A845-6485CAF7C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3D0985-0C43-4425-87FA-9B6550113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4651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AD5D6-C4B6-4299-95A1-A1E38E690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A249C9-535A-42E1-82C6-2951EF4A0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921E7F-4A7B-4037-819D-514A3F055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0D5461-3F84-4F5A-8DD6-AD4F98AEC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6169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2DC418-2ED5-4C99-97D6-66537418D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954E25-B4FB-4034-835B-C828CD3E1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3FE054-197E-4882-9735-48CC927D3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9101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EAB1E-4818-472F-899A-124DDC46D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91327-99EC-44A7-8454-AF1A9EF3D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5D97C5-B38B-4CC6-B844-6C4A31A519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46D76E-8824-429F-885E-2BFC587DA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057C32-4499-45B6-AFE5-F79A51747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017628-FA45-4653-B766-E18933391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9681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538BB-C760-4979-BBC0-3709BCEE2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88ECB1-EDA8-407C-AF14-93DF96097E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964A12-6789-4E34-84D9-BB6E22965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B1BFB4-3857-4420-A275-6B3FDCCFE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CE3734-3EA8-4E69-B1F5-A6FEBECB6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55E9FC-8A09-4EF4-9F64-1809BB0EB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4242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F5E6C-38D5-4208-8459-32FF8994B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B89CA4-FA9C-4608-8CC0-386E34667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6D2DC-20D1-41A7-B842-67F9D799F2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89191-F2CC-46B8-83EE-8286B6632EBC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72653-8F10-4E45-AD48-CDB3FFE6C0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0A1B49-7AEA-4754-B8DE-7B753B50D5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36018-1BD8-4C7C-B651-24D2EE28D6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104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2D7C46-0D80-4045-A4F5-0F59B145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6937"/>
            <a:ext cx="9144000" cy="252412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Every moment children perish,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Sickness scars the lives of men.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Lacking love, all hope is fading,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Weakened by enduring pain.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927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2D7C46-0D80-4045-A4F5-0F59B145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3112"/>
            <a:ext cx="9144000" cy="27717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Healing Christ, You are the answer,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on us Your broken hands.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 us with Your Spirit's presence,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lives are healed at Your command.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37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2D7C46-0D80-4045-A4F5-0F59B145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3587"/>
            <a:ext cx="9144000" cy="27908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Devastated human spirits,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Disillusioned with the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Daily from their lives withdrawing,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Loneliness their only shield.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216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2D7C46-0D80-4045-A4F5-0F59B145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3112"/>
            <a:ext cx="9144000" cy="27717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Healing Christ, You are the answer,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on us Your broken hands.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 us with Your Spirit's presence,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lives are healed at Your command.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326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2D7C46-0D80-4045-A4F5-0F59B145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2637"/>
            <a:ext cx="9144000" cy="27527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creation slowly dying,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Choking in the grip of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Evil strongholds ever growing,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Unrestrained by fallen men.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160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2D7C46-0D80-4045-A4F5-0F59B145E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2150"/>
            <a:ext cx="9144000" cy="29337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Healing Christ, descend with power,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Fortify our fragile hearts.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 stronghold now destroying,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Come, begin Your rule on earth.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27F3C-7B4F-69AC-7591-52E3909CCC82}"/>
              </a:ext>
            </a:extLst>
          </p:cNvPr>
          <p:cNvSpPr txBox="1"/>
          <p:nvPr/>
        </p:nvSpPr>
        <p:spPr>
          <a:xfrm>
            <a:off x="435429" y="5955715"/>
            <a:ext cx="319604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Every moment children perish</a:t>
            </a:r>
          </a:p>
          <a:p>
            <a:r>
              <a:rPr lang="en-US" sz="1100" dirty="0">
                <a:solidFill>
                  <a:schemeClr val="bg1"/>
                </a:solidFill>
              </a:rPr>
              <a:t>Peter Lee, </a:t>
            </a:r>
            <a:r>
              <a:rPr lang="en-US" sz="1100" dirty="0" err="1">
                <a:solidFill>
                  <a:schemeClr val="bg1"/>
                </a:solidFill>
              </a:rPr>
              <a:t>adpt</a:t>
            </a:r>
            <a:r>
              <a:rPr lang="en-US" sz="1100" dirty="0">
                <a:solidFill>
                  <a:schemeClr val="bg1"/>
                </a:solidFill>
              </a:rPr>
              <a:t>. Malcom Bale (1934-2012)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859823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207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2022-10-10T07:11:05Z</dcterms:created>
  <dcterms:modified xsi:type="dcterms:W3CDTF">2023-06-26T07:09:20Z</dcterms:modified>
</cp:coreProperties>
</file>