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28B44E2-F448-4514-85D6-C9B993E85E87}"/>
    <pc:docChg chg="custSel modSld">
      <pc:chgData name="Narelle Wheaton" userId="6e1b2b30-480e-4f91-806b-6735d5b9e446" providerId="ADAL" clId="{028B44E2-F448-4514-85D6-C9B993E85E87}" dt="2023-06-26T07:06:45.364" v="19" actId="404"/>
      <pc:docMkLst>
        <pc:docMk/>
      </pc:docMkLst>
      <pc:sldChg chg="modSp mod">
        <pc:chgData name="Narelle Wheaton" userId="6e1b2b30-480e-4f91-806b-6735d5b9e446" providerId="ADAL" clId="{028B44E2-F448-4514-85D6-C9B993E85E87}" dt="2023-06-26T07:06:29.378" v="15" actId="404"/>
        <pc:sldMkLst>
          <pc:docMk/>
          <pc:sldMk cId="2165945042" sldId="256"/>
        </pc:sldMkLst>
        <pc:spChg chg="mod">
          <ac:chgData name="Narelle Wheaton" userId="6e1b2b30-480e-4f91-806b-6735d5b9e446" providerId="ADAL" clId="{028B44E2-F448-4514-85D6-C9B993E85E87}" dt="2023-06-26T07:06:29.378" v="15" actId="404"/>
          <ac:spMkLst>
            <pc:docMk/>
            <pc:sldMk cId="2165945042" sldId="256"/>
            <ac:spMk id="3" creationId="{C6A49F77-E8C0-4D0D-B7BA-8980728FC4EF}"/>
          </ac:spMkLst>
        </pc:spChg>
      </pc:sldChg>
      <pc:sldChg chg="modSp mod">
        <pc:chgData name="Narelle Wheaton" userId="6e1b2b30-480e-4f91-806b-6735d5b9e446" providerId="ADAL" clId="{028B44E2-F448-4514-85D6-C9B993E85E87}" dt="2023-06-26T07:06:38.181" v="18" actId="404"/>
        <pc:sldMkLst>
          <pc:docMk/>
          <pc:sldMk cId="1484353303" sldId="257"/>
        </pc:sldMkLst>
        <pc:spChg chg="mod">
          <ac:chgData name="Narelle Wheaton" userId="6e1b2b30-480e-4f91-806b-6735d5b9e446" providerId="ADAL" clId="{028B44E2-F448-4514-85D6-C9B993E85E87}" dt="2023-06-26T07:06:38.181" v="18" actId="404"/>
          <ac:spMkLst>
            <pc:docMk/>
            <pc:sldMk cId="1484353303" sldId="257"/>
            <ac:spMk id="3" creationId="{C6A49F77-E8C0-4D0D-B7BA-8980728FC4EF}"/>
          </ac:spMkLst>
        </pc:spChg>
      </pc:sldChg>
      <pc:sldChg chg="modSp mod">
        <pc:chgData name="Narelle Wheaton" userId="6e1b2b30-480e-4f91-806b-6735d5b9e446" providerId="ADAL" clId="{028B44E2-F448-4514-85D6-C9B993E85E87}" dt="2023-06-26T07:06:45.364" v="19" actId="404"/>
        <pc:sldMkLst>
          <pc:docMk/>
          <pc:sldMk cId="3360437543" sldId="258"/>
        </pc:sldMkLst>
        <pc:spChg chg="mod">
          <ac:chgData name="Narelle Wheaton" userId="6e1b2b30-480e-4f91-806b-6735d5b9e446" providerId="ADAL" clId="{028B44E2-F448-4514-85D6-C9B993E85E87}" dt="2023-06-26T07:06:45.364" v="19" actId="404"/>
          <ac:spMkLst>
            <pc:docMk/>
            <pc:sldMk cId="3360437543" sldId="258"/>
            <ac:spMk id="3" creationId="{C6A49F77-E8C0-4D0D-B7BA-8980728FC4E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01437-D8D5-4A4B-8CAF-8B6E7AF2FA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F05E6A-FCAB-4695-84BE-185E407A00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506474-8BEB-49C9-A2A6-4072E0C71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A45B-C5B3-42F6-84A1-20BEAD7047D5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685148-605A-491D-BF93-F8A835386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A9A3B2-74AE-451A-AD6C-6111399D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73F57-6935-429C-B929-8176FD5DBF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9783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32D1B-4E9A-43B7-82FA-36EAD2550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FBFDE1-2C19-4897-A0CA-9EB4126D34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043385-9F17-4EBE-B561-6BFA00C04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A45B-C5B3-42F6-84A1-20BEAD7047D5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350C3B-7A91-40BC-84B1-7370925D9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94F85D-10A0-4490-B62B-E006BD94C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73F57-6935-429C-B929-8176FD5DBF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78542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575AE5-64AA-40D9-97B5-090AE0373F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2421E8-A8C0-4519-94A5-0FAA84286D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12A337-269A-4CED-ABA0-6A15666C1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A45B-C5B3-42F6-84A1-20BEAD7047D5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58E56F-B75D-40CC-9ED4-F4AB45213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2CBAE6-7998-4505-92B9-67168DC87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73F57-6935-429C-B929-8176FD5DBF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7843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FC2612-1639-4EA2-AF5D-136A0B0EA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653E3E-F4D7-40FA-91FC-0F694930E7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F74B90-0D48-4D30-9AF8-D137F7118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A45B-C5B3-42F6-84A1-20BEAD7047D5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4BCA79-8EDF-489F-AD9B-A191657CD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1F7155-D2C8-4E4D-918D-5EBF19FDE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73F57-6935-429C-B929-8176FD5DBF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947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DC0012-21E7-4A23-8F06-68BFD3A1C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4DB81F-FDAF-444A-81FF-23FE4388DD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2A4509-6406-455D-A11D-ECAB79CF0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A45B-C5B3-42F6-84A1-20BEAD7047D5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3267AD-A8D7-4652-97F8-7889B9AAC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1301EE-B093-4AEA-82FB-A4731FC50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73F57-6935-429C-B929-8176FD5DBF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951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49436D-5450-40D5-AC18-681765B0F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3DA43B-D0B2-4D7E-81B9-249FDBCB7E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5E8EFA-3177-4ABB-B4E0-03414924CD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9EB39E-FBDB-4772-953E-F2D57C60A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A45B-C5B3-42F6-84A1-20BEAD7047D5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7A9D2C-42C1-48B9-B634-A1BADF0AC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8B2313-A637-445A-A793-E8B30C18C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73F57-6935-429C-B929-8176FD5DBF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6129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D27077-C5DA-4E3C-8CAC-19E263B50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4554B9-F5C7-4B8D-A698-E918D2445F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34B3F7-B269-4E52-9769-A957A71B52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B5BD32-0385-4AFF-BD84-FF519319CA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9BDA80-9612-4ACA-92F5-C5DFBD21C2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2E45B7E-E55F-4211-B131-9205F740E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A45B-C5B3-42F6-84A1-20BEAD7047D5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C2FD27F-1DF6-44F4-8BCB-80F7ABCF5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EADF2E-8627-4E1F-808D-7E1F4C857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73F57-6935-429C-B929-8176FD5DBF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4870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C02FA4-C44B-404E-ABD0-478D15704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8847DA-0A81-4EBA-B7AD-988131B26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A45B-C5B3-42F6-84A1-20BEAD7047D5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6E1596-6B44-4046-B7C7-40EE707B4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96B226-4FD9-45BD-B20D-8A7A5F4C9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73F57-6935-429C-B929-8176FD5DBF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76235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D406C4-7A7C-4890-8060-4DB515186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A45B-C5B3-42F6-84A1-20BEAD7047D5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71A8E2-4FC1-435D-85FB-D03D6A648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B57200-E9F1-4720-B75E-5995F36F6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73F57-6935-429C-B929-8176FD5DBF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6809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86AA3-2313-4171-A715-F5A31398B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168264-2942-4D7A-8351-A1365AC058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689E46-3F2B-47D9-A5DF-D7C886C2A5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EF462F-B48F-43B5-938D-09374BF9E0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A45B-C5B3-42F6-84A1-20BEAD7047D5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A9CD4A-DEFE-460F-BAF4-61F992D23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EE75DB-2F17-44A1-B1D5-0D75899F4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73F57-6935-429C-B929-8176FD5DBF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4779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A2954-D492-4E2D-B8BB-1B0B69EF8B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D77746F-6655-448D-9C91-676B73180C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051B1C-E7D3-4E40-8224-368D9365AF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F02DEC-8BC6-497C-8A4A-F67162945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A45B-C5B3-42F6-84A1-20BEAD7047D5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2793A2-6BE5-4432-9893-952BE5283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00BE1A-3CC4-42F9-8E56-FCDAF66BB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673F57-6935-429C-B929-8176FD5DBF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3857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B3D07B-DBFF-41B8-9C98-BFDE3AAED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1F9488-3B3E-40A7-9CC9-65A8F51431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DAD6C4-BDBA-476B-AD43-ADA2E0943F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56A45B-C5B3-42F6-84A1-20BEAD7047D5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85C1F6-DDE2-45F4-9EE4-4B59F36F3B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949D4C-0812-4085-8B92-7ED210EBA0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673F57-6935-429C-B929-8176FD5DBF0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7327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6A49F77-E8C0-4D0D-B7BA-8980728FC4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62050"/>
            <a:ext cx="9144000" cy="4552950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Christ of self-denial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for help dost call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have given little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hast given all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Offerings and thanksgivings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wilt not despise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While our best we bring thee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Bless our sacrifice</a:t>
            </a:r>
          </a:p>
        </p:txBody>
      </p:sp>
    </p:spTree>
    <p:extLst>
      <p:ext uri="{BB962C8B-B14F-4D97-AF65-F5344CB8AC3E}">
        <p14:creationId xmlns:p14="http://schemas.microsoft.com/office/powerpoint/2010/main" val="2165945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6A49F77-E8C0-4D0D-B7BA-8980728FC4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85824"/>
            <a:ext cx="9144000" cy="5053421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Having food and clothing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will be content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hast needful blessings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abundance sent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Freely by thy bounty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dost let us live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More and more receiving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More and more to give</a:t>
            </a:r>
          </a:p>
        </p:txBody>
      </p:sp>
    </p:spTree>
    <p:extLst>
      <p:ext uri="{BB962C8B-B14F-4D97-AF65-F5344CB8AC3E}">
        <p14:creationId xmlns:p14="http://schemas.microsoft.com/office/powerpoint/2010/main" val="1484353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6A49F77-E8C0-4D0D-B7BA-8980728FC4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05691"/>
            <a:ext cx="9144000" cy="5024846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From thy thankful people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each grateful home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 thy hand hath given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thy hand shall come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Love for help is seeking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Knocking at each door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thy children gladly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Give thee more and more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76F012-5C1E-4CCE-8914-C57B3092714D}"/>
              </a:ext>
            </a:extLst>
          </p:cNvPr>
          <p:cNvSpPr txBox="1"/>
          <p:nvPr/>
        </p:nvSpPr>
        <p:spPr>
          <a:xfrm>
            <a:off x="374469" y="5952309"/>
            <a:ext cx="60960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CCLI Song # 3318760</a:t>
            </a:r>
          </a:p>
          <a:p>
            <a:pPr algn="l"/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William James Pearson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7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7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7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7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7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7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7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7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33604375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160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2022-10-10T06:31:51Z</dcterms:created>
  <dcterms:modified xsi:type="dcterms:W3CDTF">2023-06-26T07:06:52Z</dcterms:modified>
</cp:coreProperties>
</file>