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65" r:id="rId5"/>
    <p:sldId id="259" r:id="rId6"/>
    <p:sldId id="266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003399"/>
    <a:srgbClr val="336699"/>
    <a:srgbClr val="008080"/>
    <a:srgbClr val="009999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717" autoAdjust="0"/>
  </p:normalViewPr>
  <p:slideViewPr>
    <p:cSldViewPr>
      <p:cViewPr varScale="1">
        <p:scale>
          <a:sx n="100" d="100"/>
          <a:sy n="100" d="100"/>
        </p:scale>
        <p:origin x="162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C58CF50F-6B5B-95D4-6FDD-A8183B62031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9269F7D0-93AA-2C98-32AE-868D9907A56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A019ED33-4349-9C8B-3E75-07B2DC8AB68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F91FE01A-FD8B-EC39-2834-E2D1C5B9671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0D693AF-EC58-4F25-AF2F-180EDAEBD4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C7931777-C4EE-E01B-42EB-B49AFE82B10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4585347-735D-6AF0-390F-8F412112B9F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5A2C27F4-CCA0-18E7-0AFD-857137A2E597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9B6CB50C-3958-426D-8343-F2256CA8112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noProof="0"/>
              <a:t>Click to edit Master text styles</a:t>
            </a:r>
          </a:p>
          <a:p>
            <a:pPr lvl="1"/>
            <a:r>
              <a:rPr lang="en-AU" altLang="en-US" noProof="0"/>
              <a:t>Second level</a:t>
            </a:r>
          </a:p>
          <a:p>
            <a:pPr lvl="2"/>
            <a:r>
              <a:rPr lang="en-AU" altLang="en-US" noProof="0"/>
              <a:t>Third level</a:t>
            </a:r>
          </a:p>
          <a:p>
            <a:pPr lvl="3"/>
            <a:r>
              <a:rPr lang="en-AU" altLang="en-US" noProof="0"/>
              <a:t>Fourth level</a:t>
            </a:r>
          </a:p>
          <a:p>
            <a:pPr lvl="4"/>
            <a:r>
              <a:rPr lang="en-AU" altLang="en-US" noProof="0"/>
              <a:t>Fifth level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A63D47C8-F111-BB21-8D70-AB454226BC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0F0FF198-B198-6813-F14C-5DF409E04E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C584E88-61FB-4F0D-B5A8-2564C45C8C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F7AAD-29DA-92FC-2777-44D001EFC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D849B-1475-469E-AEF9-9CF73F18AE41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24228-CE27-4995-EBA6-AA18D1627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FE31E-7722-C596-CAE2-9F6974351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0A5B1-2588-4808-B92E-653F5B0FFF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15443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704056-DCB0-91A7-35AE-164A5A179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E21E3-FC7B-41DF-B133-83D6D84D9898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4276F-7CC6-24FF-B193-00085364C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4DA565-AC3E-AEF9-04B1-C19CC5813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02CE4-8CCF-4758-816C-3C41287FEE4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3504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85246-EEA7-608F-F034-4FA58ADB8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698D4-8EBC-43A6-8A27-1666CF83C082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5FDB0-B9F4-4F25-08D9-EBA3CF990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87B77-82C5-6C05-C8B8-42B46C56A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BA929-464B-4893-BD8C-3B96D4F2AB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1798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B6B23F-7E34-75D0-EE48-615C6F55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96993-2AE9-4D40-B04C-71363C684557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1F9FB6-F93C-EE3A-9A20-821EF7DCF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8E740-0D10-C20D-F653-B2531B139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D0DA2-365F-467D-BF34-127BB6DFC3F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444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B037E-04A3-5D67-4252-DCE394ACE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5C48B-C7A5-4EAD-B588-A45B602DA6B1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8F0F4-AB99-6D93-216F-2EF8C074F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AA47D-52EA-E1D6-A5CE-79CE6611F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E3467-336A-44FB-B01C-F1850A3608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28167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5E66365-4E0C-DF43-5EC4-47D00B2F0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5466A-7959-43BF-8895-FF678C19C757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C87DD0-99E2-E819-475D-049A979F4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170EE3-8EDD-9AB8-C4F8-FC1735448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814D-BF97-4E74-9C90-1D3298F98E5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47886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4B91521-B54C-CF74-2A7D-03ABF486F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67954-3486-459F-B279-C8FCE5274CBC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F4ADC36-DFF6-F79F-F727-23AC71EE2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1022B63-858A-F3A8-9B73-B3057475B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D9056-2501-4F94-A8D7-7BF8AFEFB61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36860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5717E0B-827B-4305-E41C-C1D2A6F7D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22C9C-D1BE-45BF-B20E-E971F2CAD615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50EE0F7-BEBB-7E19-0D4C-26611BC48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F38AC74-5708-5753-F2CD-B699E787A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7B76C-C9B5-4F6D-9847-5FDCD53BCB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2593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7B48B6D-7984-F9F3-FA6D-59830B28D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BDB48-A1CD-4B5E-8F86-B6CC3FE80E54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ECEC0AF-7F49-5BEC-DE0B-FDA20184A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D04E0F6-86DA-6E24-8357-C422DD79C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4F78F-73E0-4EE6-84FC-088F57A7DA1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25153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263DD9E-C2E4-DA57-449C-9132209F4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F5F3E-FCA0-49CA-8EEF-4C212CDDBDCA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3895F6A-7456-A172-1825-56BC0552B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65D8D51-FBC5-7415-4E62-4E97DD318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8C8F2-94DE-4004-A61B-49E4316D604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98862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09F471-B83F-BEF1-657B-D9D5DBD9A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B308B-3384-4A85-9A9F-94584DCF964E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57E566-4A3E-9F45-9C45-4D16A8AB3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9A52F6-2578-D4A5-73FA-E0561BDA9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46E04-B87D-4C52-9E35-42F6F4830D7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79727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06165AB-C434-A1D2-5452-24A01AFE69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1C712CA-D140-84A3-F7E9-1EF02E13BD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02BF4E-FC6A-6A87-A149-55C08E88CF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4B2BAE-C6BC-457B-93E7-CCDD6A644E6E}" type="datetime1">
              <a:rPr lang="en-AU" altLang="en-US"/>
              <a:pPr>
                <a:defRPr/>
              </a:pPr>
              <a:t>14/06/2023</a:t>
            </a:fld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6863CC-BDD2-2920-5D84-CA913BE433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962F7-6110-FF62-6975-9701515957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8A3FF6-FF0E-4037-B7B4-92894D396A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7FDB040F-2019-00B8-9B72-72A0A2486AA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33513" y="2065338"/>
            <a:ext cx="9324975" cy="3091854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What a fellowship, what a joy divine,</a:t>
            </a:r>
          </a:p>
          <a:p>
            <a:r>
              <a:rPr lang="en-AU" altLang="en-US" sz="4000" dirty="0"/>
              <a:t>Leaning on the everlasting arms;</a:t>
            </a:r>
          </a:p>
          <a:p>
            <a:r>
              <a:rPr lang="en-AU" altLang="en-US" sz="4000" dirty="0"/>
              <a:t>What a </a:t>
            </a:r>
            <a:r>
              <a:rPr lang="en-AU" altLang="en-US" sz="4000" dirty="0" err="1"/>
              <a:t>blessèdness</a:t>
            </a:r>
            <a:r>
              <a:rPr lang="en-AU" altLang="en-US" sz="4000" dirty="0"/>
              <a:t>, what a peace is mine,</a:t>
            </a:r>
          </a:p>
          <a:p>
            <a:r>
              <a:rPr lang="en-AU" altLang="en-US" sz="4000" dirty="0"/>
              <a:t>Leaning on the everlasting arms.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99C7113F-4ADB-1E16-B57B-FD61F371DB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22438" y="1822450"/>
            <a:ext cx="8747125" cy="32131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Leaning, leaning,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Safe and secure from all alarms;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Leaning, leaning,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 on the everlasting arms.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BF4FC370-0447-4A76-4D04-544805F36C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3638" y="1666875"/>
            <a:ext cx="9864725" cy="35242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 how sweet to walk in this pilgrim way,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 on the everlasting arms!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 how bright the path grows from day to day,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 on the everlasting arms!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E0B0C0B8-0236-24CC-5FEB-484E5200B8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22438" y="1822450"/>
            <a:ext cx="8747125" cy="32131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Leaning, leaning,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Safe and secure from all alarms;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Leaning, leaning,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 on the everlasting arms.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91FD85E5-1D2A-9261-0758-3ED406E137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33513" y="1852613"/>
            <a:ext cx="9324975" cy="31527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What have I to dread, what have I to fear,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 on the everlasting arms?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have </a:t>
            </a:r>
            <a:r>
              <a:rPr lang="en-AU" altLang="en-US" sz="4000" dirty="0" err="1"/>
              <a:t>blessèd</a:t>
            </a:r>
            <a:r>
              <a:rPr lang="en-AU" altLang="en-US" sz="4000" dirty="0"/>
              <a:t> peace with my Lord so near,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 on the everlasting arms.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D09124A4-6DB1-348C-2830-A46DEF0EE35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22438" y="1822450"/>
            <a:ext cx="8747125" cy="32131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Leaning, leaning,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Safe and secure from all alarms;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Leaning, leaning,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Leaning on the everlasting arms.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D2079C5A-4FEC-85BD-3563-301463293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661025"/>
            <a:ext cx="609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31779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Anthony Johnson Showalter | Elisha Albright Hoffman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Music: Public Domain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213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Narelle Wheaton</cp:lastModifiedBy>
  <cp:revision>6</cp:revision>
  <cp:lastPrinted>1601-01-01T00:00:00Z</cp:lastPrinted>
  <dcterms:created xsi:type="dcterms:W3CDTF">1601-01-01T00:00:00Z</dcterms:created>
  <dcterms:modified xsi:type="dcterms:W3CDTF">2023-06-14T07:07:09Z</dcterms:modified>
</cp:coreProperties>
</file>