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7" r:id="rId1"/>
  </p:sldMasterIdLst>
  <p:sldIdLst>
    <p:sldId id="256" r:id="rId2"/>
    <p:sldId id="264" r:id="rId3"/>
    <p:sldId id="258" r:id="rId4"/>
    <p:sldId id="270" r:id="rId5"/>
    <p:sldId id="259" r:id="rId6"/>
    <p:sldId id="271" r:id="rId7"/>
    <p:sldId id="260" r:id="rId8"/>
    <p:sldId id="272" r:id="rId9"/>
    <p:sldId id="262" r:id="rId10"/>
    <p:sldId id="273" r:id="rId11"/>
    <p:sldId id="263" r:id="rId12"/>
    <p:sldId id="274" r:id="rId1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070908-542E-FC82-7454-C2D7B9F88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0797A-2DAF-8AE0-AE91-96409F232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BA190D-3569-832B-3D61-A13192F76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9A5B7-401A-4612-BDCF-02EA2F2AF0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87028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1EB7D-7AB2-DEDD-C8D1-B3DCDB443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68C543-7DD5-7131-45EF-0DAD0EC14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3CE61D-024C-D8BC-BD51-DE534FEF0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952CC-6C33-49AC-B238-4929509A3FA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15238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05397-9A38-918E-8A33-1D23FD19B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7546C9-0E45-7041-4E25-9487ADB7E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787C32-EFC0-FAE4-0959-FD40646EC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045F9-4C10-4309-9BE7-D0F2D428094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70450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84A09-484C-BF36-F2D7-7068F0C60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CF0719-7C48-36D9-A89C-79A10096B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2D1908-9A0E-1650-A5C0-0204893E8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F4B28-37F6-4FC5-9593-A4345C66848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13898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9E0C82-717F-0D46-982B-78B79E790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4D7B1F-A396-99AB-E6B8-1CEA018C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D7335-1812-313B-EBC9-324901D55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C953A-8742-4B40-AA69-8E732CD3DF1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0422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29AF0C-9BAD-6B7A-4144-EEF3DA833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1D86B6F-5055-FD6A-C04B-F63B456BF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F34252A-4FF3-BAD2-5BC8-6549E5316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3064F-3AE2-48DB-A8E0-2DB33526B84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0802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A993D94-F3F6-9351-E7EE-542616FB6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98DD500-1CFC-9F3E-6F68-9A158929A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2E5EA99-5F7D-816C-B1AB-9DC7C69C9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9BD74-779F-43B2-953E-D05EA20580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02831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4840C7E-0365-DCAC-0F71-CFBB687E4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BC18F9D-CAC6-5DCA-FB98-0FB2BEF3D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FA30838-D3BA-D6D6-9432-1D5903C05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63A16-F72E-4A98-832F-DCE514AE7D6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6827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4E28816-EB8D-0CD8-3DD0-52D4647FD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93F6F6B-6ABA-EAC9-F108-6606CF47A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8F4316E-04AE-F73A-3356-E40D05CDA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A9A4E-1450-498C-8FBD-64DF88C3447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14963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19B972B-5735-9584-71CA-13F8C906F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6788D5F-719F-26E2-E4C2-29EDC291B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5759765-3E74-6A67-ED11-DFBBB26EE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7055A-29B8-461C-A44D-D915FCA42B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91895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6A10A1-1481-9B0F-D6E3-315085B22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DF41FA-7504-E6E3-0E9D-EA9393EAA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0750E7-7DCB-F4E4-6F74-AA6D8A5E3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EA4E0-FEDE-4129-8EA0-85B7F36601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55246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923820A-21FA-D4BE-0314-C4E8580EC3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4F028E2-73F8-B9A0-B580-D9AF55539F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3D035E-4F8F-BF9E-9A82-EB560A5E5A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BC053-121E-A56D-A3A5-58678B0109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B018FB-7E58-64AD-1561-E58AFD210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DE3A26-7C21-4948-B342-76D34ADC90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ubtitle 1">
            <a:extLst>
              <a:ext uri="{FF2B5EF4-FFF2-40B4-BE49-F238E27FC236}">
                <a16:creationId xmlns:a16="http://schemas.microsoft.com/office/drawing/2014/main" id="{D19B3513-8A7E-119D-8E14-5150E79F938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26418"/>
            <a:ext cx="9144000" cy="3205163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Soldiers of Christ, arise,</a:t>
            </a:r>
            <a:br>
              <a:rPr lang="en-US" altLang="en-US" sz="4000" dirty="0"/>
            </a:br>
            <a:r>
              <a:rPr lang="en-US" altLang="en-US" sz="4000" dirty="0"/>
              <a:t>And put your </a:t>
            </a:r>
            <a:r>
              <a:rPr lang="en-US" altLang="en-US" sz="4000" dirty="0" err="1"/>
              <a:t>armour</a:t>
            </a:r>
            <a:r>
              <a:rPr lang="en-US" altLang="en-US" sz="4000" dirty="0"/>
              <a:t> on,</a:t>
            </a:r>
            <a:br>
              <a:rPr lang="en-US" altLang="en-US" sz="4000" dirty="0"/>
            </a:br>
            <a:r>
              <a:rPr lang="en-US" altLang="en-US" sz="4000" dirty="0"/>
              <a:t>Strong in the strength </a:t>
            </a:r>
            <a:br>
              <a:rPr lang="en-US" altLang="en-US" sz="4000" dirty="0"/>
            </a:br>
            <a:r>
              <a:rPr lang="en-US" altLang="en-US" sz="4000" dirty="0"/>
              <a:t>which God supplies</a:t>
            </a:r>
            <a:br>
              <a:rPr lang="en-US" altLang="en-US" sz="4000" dirty="0"/>
            </a:br>
            <a:r>
              <a:rPr lang="en-US" altLang="en-US" sz="4000" dirty="0"/>
              <a:t>Through his eternal Son.</a:t>
            </a:r>
            <a:endParaRPr lang="en-AU" altLang="en-US" sz="40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4">
            <a:extLst>
              <a:ext uri="{FF2B5EF4-FFF2-40B4-BE49-F238E27FC236}">
                <a16:creationId xmlns:a16="http://schemas.microsoft.com/office/drawing/2014/main" id="{18BB888C-13AE-91AF-C306-DD6A98C78B4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77975"/>
            <a:ext cx="9144000" cy="4083050"/>
          </a:xfrm>
        </p:spPr>
        <p:txBody>
          <a:bodyPr/>
          <a:lstStyle/>
          <a:p>
            <a:r>
              <a:rPr lang="en-AU" altLang="en-US"/>
              <a:t>Chorus:</a:t>
            </a:r>
            <a:br>
              <a:rPr lang="en-AU" altLang="en-US"/>
            </a:br>
            <a:r>
              <a:rPr lang="en-AU" altLang="en-US" sz="4000"/>
              <a:t>Praise ye the Lord,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Hallelujah!</a:t>
            </a:r>
            <a:br>
              <a:rPr lang="en-AU" altLang="en-US" sz="4000"/>
            </a:br>
            <a:r>
              <a:rPr lang="en-AU" altLang="en-US" sz="4000"/>
              <a:t>Praise ye the Lord,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Hallelujah!</a:t>
            </a:r>
            <a:br>
              <a:rPr lang="en-AU" altLang="en-US" sz="4000"/>
            </a:br>
            <a:r>
              <a:rPr lang="en-AU" altLang="en-US" sz="4000"/>
              <a:t>Hallelujah, hallelujah, 	hallelujah,</a:t>
            </a:r>
            <a:br>
              <a:rPr lang="en-AU" altLang="en-US" sz="4000"/>
            </a:br>
            <a:r>
              <a:rPr lang="en-AU" altLang="en-US" sz="4000"/>
              <a:t>Praise ye the Lord!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ubtitle 6">
            <a:extLst>
              <a:ext uri="{FF2B5EF4-FFF2-40B4-BE49-F238E27FC236}">
                <a16:creationId xmlns:a16="http://schemas.microsoft.com/office/drawing/2014/main" id="{16B4B8A3-546A-C29E-1088-BC2DA856E3A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24063"/>
            <a:ext cx="9144000" cy="2809875"/>
          </a:xfrm>
        </p:spPr>
        <p:txBody>
          <a:bodyPr/>
          <a:lstStyle/>
          <a:p>
            <a:r>
              <a:rPr lang="en-US" altLang="en-US"/>
              <a:t>Verse 6</a:t>
            </a:r>
            <a:br>
              <a:rPr lang="en-US" altLang="en-US"/>
            </a:br>
            <a:r>
              <a:rPr lang="en-US" altLang="en-US" sz="4000"/>
              <a:t>From strength to strength go on,</a:t>
            </a:r>
            <a:br>
              <a:rPr lang="en-US" altLang="en-US" sz="4000"/>
            </a:br>
            <a:r>
              <a:rPr lang="en-US" altLang="en-US" sz="4000"/>
              <a:t>Wrestle and fight and pray;</a:t>
            </a:r>
            <a:br>
              <a:rPr lang="en-US" altLang="en-US" sz="4000"/>
            </a:br>
            <a:r>
              <a:rPr lang="en-US" altLang="en-US" sz="4000"/>
              <a:t>Tread all the powers of darkness down,</a:t>
            </a:r>
            <a:br>
              <a:rPr lang="en-US" altLang="en-US" sz="4000"/>
            </a:br>
            <a:r>
              <a:rPr lang="en-US" altLang="en-US" sz="4000"/>
              <a:t>And win the well‑fought day.</a:t>
            </a:r>
            <a:endParaRPr lang="en-AU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4">
            <a:extLst>
              <a:ext uri="{FF2B5EF4-FFF2-40B4-BE49-F238E27FC236}">
                <a16:creationId xmlns:a16="http://schemas.microsoft.com/office/drawing/2014/main" id="{87D2ABCC-C842-C3F5-BDD6-D7F1FE9CA07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77975"/>
            <a:ext cx="9144000" cy="4083050"/>
          </a:xfrm>
        </p:spPr>
        <p:txBody>
          <a:bodyPr/>
          <a:lstStyle/>
          <a:p>
            <a:r>
              <a:rPr lang="en-AU" altLang="en-US"/>
              <a:t>Chorus:</a:t>
            </a:r>
            <a:br>
              <a:rPr lang="en-AU" altLang="en-US"/>
            </a:br>
            <a:r>
              <a:rPr lang="en-AU" altLang="en-US" sz="4000"/>
              <a:t>Praise ye the Lord,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Hallelujah!</a:t>
            </a:r>
            <a:br>
              <a:rPr lang="en-AU" altLang="en-US" sz="4000"/>
            </a:br>
            <a:r>
              <a:rPr lang="en-AU" altLang="en-US" sz="4000"/>
              <a:t>Praise ye the Lord,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Hallelujah!</a:t>
            </a:r>
            <a:br>
              <a:rPr lang="en-AU" altLang="en-US" sz="4000"/>
            </a:br>
            <a:r>
              <a:rPr lang="en-AU" altLang="en-US" sz="4000"/>
              <a:t>Hallelujah, hallelujah, 	hallelujah,</a:t>
            </a:r>
            <a:br>
              <a:rPr lang="en-AU" altLang="en-US" sz="4000"/>
            </a:br>
            <a:r>
              <a:rPr lang="en-AU" altLang="en-US" sz="4000"/>
              <a:t>Praise ye the Lord!</a:t>
            </a:r>
          </a:p>
        </p:txBody>
      </p:sp>
      <p:sp>
        <p:nvSpPr>
          <p:cNvPr id="2" name="TextBox 9">
            <a:extLst>
              <a:ext uri="{FF2B5EF4-FFF2-40B4-BE49-F238E27FC236}">
                <a16:creationId xmlns:a16="http://schemas.microsoft.com/office/drawing/2014/main" id="{85DEEB73-5F0A-E607-D92F-E32F15C611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949950"/>
            <a:ext cx="273526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Soldiers of Christ, arise</a:t>
            </a:r>
          </a:p>
          <a:p>
            <a:pPr eaLnBrk="1" hangingPunct="1"/>
            <a:r>
              <a:rPr lang="en-US" altLang="en-US" sz="1100"/>
              <a:t>Charles Wesley (1707-1788) (verses)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0ED641A1-80C4-C206-3AA4-07157873C4E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77975"/>
            <a:ext cx="9144000" cy="4083050"/>
          </a:xfrm>
        </p:spPr>
        <p:txBody>
          <a:bodyPr/>
          <a:lstStyle/>
          <a:p>
            <a:r>
              <a:rPr lang="en-AU" altLang="en-US" dirty="0"/>
              <a:t>Chorus:</a:t>
            </a:r>
            <a:br>
              <a:rPr lang="en-AU" altLang="en-US" dirty="0"/>
            </a:br>
            <a:r>
              <a:rPr lang="en-AU" altLang="en-US" sz="4000" dirty="0"/>
              <a:t>Praise ye the Lord, 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Hallelujah!</a:t>
            </a:r>
            <a:br>
              <a:rPr lang="en-AU" altLang="en-US" sz="4000" dirty="0"/>
            </a:br>
            <a:r>
              <a:rPr lang="en-AU" altLang="en-US" sz="4000" dirty="0"/>
              <a:t>Praise ye the Lord,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Hallelujah!</a:t>
            </a:r>
            <a:br>
              <a:rPr lang="en-AU" altLang="en-US" sz="4000" dirty="0"/>
            </a:br>
            <a:r>
              <a:rPr lang="en-AU" altLang="en-US" sz="4000" dirty="0"/>
              <a:t>Hallelujah, hallelujah, 	hallelujah,</a:t>
            </a:r>
            <a:br>
              <a:rPr lang="en-AU" altLang="en-US" sz="4000" dirty="0"/>
            </a:br>
            <a:r>
              <a:rPr lang="en-AU" altLang="en-US" sz="4000" dirty="0"/>
              <a:t>Praise ye the Lord!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1">
            <a:extLst>
              <a:ext uri="{FF2B5EF4-FFF2-40B4-BE49-F238E27FC236}">
                <a16:creationId xmlns:a16="http://schemas.microsoft.com/office/drawing/2014/main" id="{E123E778-A55A-4F81-B3C5-6C4F00ED6E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60575"/>
            <a:ext cx="9144000" cy="2736850"/>
          </a:xfrm>
        </p:spPr>
        <p:txBody>
          <a:bodyPr/>
          <a:lstStyle/>
          <a:p>
            <a:r>
              <a:rPr lang="en-US" altLang="en-US"/>
              <a:t>Verse 2 </a:t>
            </a:r>
            <a:br>
              <a:rPr lang="en-US" altLang="en-US"/>
            </a:br>
            <a:r>
              <a:rPr lang="en-US" altLang="en-US" sz="4000"/>
              <a:t>Strong in the Lord of hosts,</a:t>
            </a:r>
            <a:br>
              <a:rPr lang="en-US" altLang="en-US" sz="4000"/>
            </a:br>
            <a:r>
              <a:rPr lang="en-US" altLang="en-US" sz="4000"/>
              <a:t>And in his mighty power,</a:t>
            </a:r>
            <a:br>
              <a:rPr lang="en-US" altLang="en-US" sz="4000"/>
            </a:br>
            <a:r>
              <a:rPr lang="en-US" altLang="en-US" sz="4000"/>
              <a:t>Who in the strength of Jesus trusts </a:t>
            </a:r>
            <a:br>
              <a:rPr lang="en-US" altLang="en-US" sz="4000"/>
            </a:br>
            <a:r>
              <a:rPr lang="en-US" altLang="en-US" sz="4000"/>
              <a:t>Is more than conqueror</a:t>
            </a:r>
            <a:endParaRPr lang="en-AU" altLang="en-US" sz="400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531B6729-87B7-F529-2507-644E505E96E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77975"/>
            <a:ext cx="9144000" cy="4083050"/>
          </a:xfrm>
        </p:spPr>
        <p:txBody>
          <a:bodyPr/>
          <a:lstStyle/>
          <a:p>
            <a:r>
              <a:rPr lang="en-AU" altLang="en-US"/>
              <a:t>Chorus:</a:t>
            </a:r>
            <a:br>
              <a:rPr lang="en-AU" altLang="en-US"/>
            </a:br>
            <a:r>
              <a:rPr lang="en-AU" altLang="en-US" sz="4000"/>
              <a:t>Praise ye the Lord,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Hallelujah!</a:t>
            </a:r>
            <a:br>
              <a:rPr lang="en-AU" altLang="en-US" sz="4000"/>
            </a:br>
            <a:r>
              <a:rPr lang="en-AU" altLang="en-US" sz="4000"/>
              <a:t>Praise ye the Lord,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Hallelujah!</a:t>
            </a:r>
            <a:br>
              <a:rPr lang="en-AU" altLang="en-US" sz="4000"/>
            </a:br>
            <a:r>
              <a:rPr lang="en-AU" altLang="en-US" sz="4000"/>
              <a:t>Hallelujah, hallelujah, 	hallelujah,</a:t>
            </a:r>
            <a:br>
              <a:rPr lang="en-AU" altLang="en-US" sz="4000"/>
            </a:br>
            <a:r>
              <a:rPr lang="en-AU" altLang="en-US" sz="4000"/>
              <a:t>Praise ye the Lord!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>
            <a:extLst>
              <a:ext uri="{FF2B5EF4-FFF2-40B4-BE49-F238E27FC236}">
                <a16:creationId xmlns:a16="http://schemas.microsoft.com/office/drawing/2014/main" id="{7D690487-606B-E7B8-7594-D005143123E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89138"/>
            <a:ext cx="9144000" cy="2879725"/>
          </a:xfrm>
        </p:spPr>
        <p:txBody>
          <a:bodyPr/>
          <a:lstStyle/>
          <a:p>
            <a:r>
              <a:rPr lang="en-US" altLang="en-US"/>
              <a:t>Verse 3 </a:t>
            </a:r>
            <a:br>
              <a:rPr lang="en-US" altLang="en-US"/>
            </a:br>
            <a:r>
              <a:rPr lang="en-US" altLang="en-US" sz="4000"/>
              <a:t>Leave no unguarded place,</a:t>
            </a:r>
            <a:br>
              <a:rPr lang="en-US" altLang="en-US" sz="4000"/>
            </a:br>
            <a:r>
              <a:rPr lang="en-US" altLang="en-US" sz="4000"/>
              <a:t>No weakness of the soul;</a:t>
            </a:r>
            <a:br>
              <a:rPr lang="en-US" altLang="en-US" sz="4000"/>
            </a:br>
            <a:r>
              <a:rPr lang="en-US" altLang="en-US" sz="4000"/>
              <a:t>Take every virtue, every grace,</a:t>
            </a:r>
            <a:br>
              <a:rPr lang="en-US" altLang="en-US" sz="4000"/>
            </a:br>
            <a:r>
              <a:rPr lang="en-US" altLang="en-US" sz="4000"/>
              <a:t>And fortify the whole.</a:t>
            </a:r>
            <a:endParaRPr lang="en-AU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15F35FF4-4CAA-FA8F-0797-E1E2E9DA87E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77975"/>
            <a:ext cx="9144000" cy="4083050"/>
          </a:xfrm>
        </p:spPr>
        <p:txBody>
          <a:bodyPr/>
          <a:lstStyle/>
          <a:p>
            <a:r>
              <a:rPr lang="en-AU" altLang="en-US"/>
              <a:t>Chorus:</a:t>
            </a:r>
            <a:br>
              <a:rPr lang="en-AU" altLang="en-US"/>
            </a:br>
            <a:r>
              <a:rPr lang="en-AU" altLang="en-US" sz="4000"/>
              <a:t>Praise ye the Lord,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Hallelujah!</a:t>
            </a:r>
            <a:br>
              <a:rPr lang="en-AU" altLang="en-US" sz="4000"/>
            </a:br>
            <a:r>
              <a:rPr lang="en-AU" altLang="en-US" sz="4000"/>
              <a:t>Praise ye the Lord,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Hallelujah!</a:t>
            </a:r>
            <a:br>
              <a:rPr lang="en-AU" altLang="en-US" sz="4000"/>
            </a:br>
            <a:r>
              <a:rPr lang="en-AU" altLang="en-US" sz="4000"/>
              <a:t>Hallelujah, hallelujah, 	hallelujah,</a:t>
            </a:r>
            <a:br>
              <a:rPr lang="en-AU" altLang="en-US" sz="4000"/>
            </a:br>
            <a:r>
              <a:rPr lang="en-AU" altLang="en-US" sz="4000"/>
              <a:t>Praise ye the Lord!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6">
            <a:extLst>
              <a:ext uri="{FF2B5EF4-FFF2-40B4-BE49-F238E27FC236}">
                <a16:creationId xmlns:a16="http://schemas.microsoft.com/office/drawing/2014/main" id="{A7886CCD-9473-DB7D-7C8F-E282464CDF2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52625"/>
            <a:ext cx="9144000" cy="2952750"/>
          </a:xfrm>
        </p:spPr>
        <p:txBody>
          <a:bodyPr/>
          <a:lstStyle/>
          <a:p>
            <a:r>
              <a:rPr lang="en-US" altLang="en-US"/>
              <a:t>Verse 4</a:t>
            </a:r>
            <a:br>
              <a:rPr lang="en-US" altLang="en-US"/>
            </a:br>
            <a:r>
              <a:rPr lang="en-US" altLang="en-US" sz="4000"/>
              <a:t>To keep your armour bright</a:t>
            </a:r>
            <a:br>
              <a:rPr lang="en-US" altLang="en-US" sz="4000"/>
            </a:br>
            <a:r>
              <a:rPr lang="en-US" altLang="en-US" sz="4000"/>
              <a:t>Attend with constant care,</a:t>
            </a:r>
            <a:br>
              <a:rPr lang="en-US" altLang="en-US" sz="4000"/>
            </a:br>
            <a:r>
              <a:rPr lang="en-US" altLang="en-US" sz="4000"/>
              <a:t>Still walking in your captain's sight</a:t>
            </a:r>
            <a:br>
              <a:rPr lang="en-US" altLang="en-US" sz="4000"/>
            </a:br>
            <a:r>
              <a:rPr lang="en-US" altLang="en-US" sz="4000"/>
              <a:t>And watching unto prayer.</a:t>
            </a:r>
            <a:endParaRPr lang="en-AU" altLang="en-US" sz="400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6EE82038-B74D-86D5-87ED-AD2D253951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77975"/>
            <a:ext cx="9144000" cy="4083050"/>
          </a:xfrm>
        </p:spPr>
        <p:txBody>
          <a:bodyPr/>
          <a:lstStyle/>
          <a:p>
            <a:r>
              <a:rPr lang="en-AU" altLang="en-US"/>
              <a:t>Chorus:</a:t>
            </a:r>
            <a:br>
              <a:rPr lang="en-AU" altLang="en-US"/>
            </a:br>
            <a:r>
              <a:rPr lang="en-AU" altLang="en-US" sz="4000"/>
              <a:t>Praise ye the Lord, 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Hallelujah!</a:t>
            </a:r>
            <a:br>
              <a:rPr lang="en-AU" altLang="en-US" sz="4000"/>
            </a:br>
            <a:r>
              <a:rPr lang="en-AU" altLang="en-US" sz="4000"/>
              <a:t>Praise ye the Lord,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Hallelujah!</a:t>
            </a:r>
            <a:br>
              <a:rPr lang="en-AU" altLang="en-US" sz="4000"/>
            </a:br>
            <a:r>
              <a:rPr lang="en-AU" altLang="en-US" sz="4000"/>
              <a:t>Hallelujah, hallelujah, 	hallelujah,</a:t>
            </a:r>
            <a:br>
              <a:rPr lang="en-AU" altLang="en-US" sz="4000"/>
            </a:br>
            <a:r>
              <a:rPr lang="en-AU" altLang="en-US" sz="4000"/>
              <a:t>Praise ye the Lord!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6">
            <a:extLst>
              <a:ext uri="{FF2B5EF4-FFF2-40B4-BE49-F238E27FC236}">
                <a16:creationId xmlns:a16="http://schemas.microsoft.com/office/drawing/2014/main" id="{9331EF86-01F6-78B4-88CA-EEC8691BA5F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24063"/>
            <a:ext cx="9144000" cy="2809875"/>
          </a:xfrm>
        </p:spPr>
        <p:txBody>
          <a:bodyPr/>
          <a:lstStyle/>
          <a:p>
            <a:r>
              <a:rPr lang="en-US" altLang="en-US"/>
              <a:t>Verse 5 </a:t>
            </a:r>
            <a:br>
              <a:rPr lang="en-US" altLang="en-US"/>
            </a:br>
            <a:r>
              <a:rPr lang="en-US" altLang="en-US" sz="4000"/>
              <a:t>That, having all things done,</a:t>
            </a:r>
            <a:br>
              <a:rPr lang="en-US" altLang="en-US" sz="4000"/>
            </a:br>
            <a:r>
              <a:rPr lang="en-US" altLang="en-US" sz="4000"/>
              <a:t>And all your conflicts past,</a:t>
            </a:r>
            <a:br>
              <a:rPr lang="en-US" altLang="en-US" sz="4000"/>
            </a:br>
            <a:r>
              <a:rPr lang="en-US" altLang="en-US" sz="4000"/>
              <a:t>Ye may o'ercome through Christ alone,</a:t>
            </a:r>
            <a:br>
              <a:rPr lang="en-US" altLang="en-US" sz="4000"/>
            </a:br>
            <a:r>
              <a:rPr lang="en-US" altLang="en-US" sz="4000"/>
              <a:t>And stand complete at last.</a:t>
            </a:r>
            <a:endParaRPr lang="en-AU" altLang="en-US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395</Words>
  <Application>Microsoft Office PowerPoint</Application>
  <PresentationFormat>Widescreen</PresentationFormat>
  <Paragraphs>28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695. Soldiers of Christ, arise, And put your armour on, Strong in the strength  which God supplies Through his eternal Son.</dc:title>
  <dc:creator>Perth Fortress Salvos</dc:creator>
  <cp:lastModifiedBy>Narelle Wheaton</cp:lastModifiedBy>
  <cp:revision>7</cp:revision>
  <dcterms:created xsi:type="dcterms:W3CDTF">1999-01-29T05:55:44Z</dcterms:created>
  <dcterms:modified xsi:type="dcterms:W3CDTF">2023-06-26T03:41:25Z</dcterms:modified>
</cp:coreProperties>
</file>