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F8732-B414-47F5-84AB-A9B6A0AA9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ACF19-051C-46D9-A8AF-D0C61EEDB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A27E5-6072-4ACF-B2FB-1C2D1150E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F2713-D973-4101-A450-D2998FA58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65074-2269-4FD0-8D66-F6A6F914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0642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77EC6-86B8-4C1A-A7F0-1EB99B6C8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2D32AB-5985-4114-9CDB-62E98F4CC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70C0B-9FBE-42CE-B69E-C32CF227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734E0-94DC-4206-A4B6-4E35793BF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8FC69-4E6C-4248-BBCF-4D3975ED6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1389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A80115-7533-48C0-8FBE-8C7E9F5D78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7D08-1C9C-47E9-8C55-54680E0946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44254-0A28-4567-84F8-022E583D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64863-173C-4F3A-9FE5-541DE49A7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098A2-24AB-4205-9C87-17D92CFD7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7032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89545-E78E-47EE-B31C-0429AB526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DD2D9-8292-4E74-BFA4-11628B146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ABAFC-B915-430E-BB86-10CEA809C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87090-D732-47BC-A521-5EEA2FBB9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3C57E-7881-4E6F-B52D-1F8D5A7F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439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646AA-00ED-4728-B92D-187EE1D7A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497A7-55BB-444D-B2B0-248F35D0C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211C0-7CD5-45E0-B742-437B035C5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CA6B1-2DB7-4601-93BF-1A7F947B4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0BFB6-45EE-4AE3-AE66-4A7EFF038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863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7D33-DE39-468B-A50B-9939A474C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2AEE58-0BF1-4261-8D4E-36FEEBFEBC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13C9E-C39B-4D92-9E95-765D2CA70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B51ED-409C-4205-B99C-375EFAF1B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24B8AA-009C-4996-92CD-9C5FEB084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2A17E-5D8C-40BF-AEE0-11260118F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6110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AFBC1-E29E-4A1B-89FA-C25C997D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A389C-E3AE-4CB9-90A4-5F478A863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00030-80E6-43BF-9F05-342E73575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6B1E-937E-45B4-9E70-FEBF67183D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387899-4028-46AA-BEED-8B83B0B066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653141-FDA0-4B7D-92EC-E23A1F4DE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0169C0-09E1-4DE8-90B6-13519C6A4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580502-6F54-4393-A415-43353F5D3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29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25262-7478-4356-914F-5AEC00488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52C925-479F-45F6-845F-F701F08CB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EB8AC-9EC6-415D-B55A-0675AAD43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44BF39-6955-4019-A48D-2DDF53F7C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2417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694D0B-3C53-428B-B74B-78050DD95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70B34-016D-4F81-B091-F485D1CAD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2FE2CB-1EB7-4EAF-8753-61D51A836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542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F0DB8-60D0-4A9E-8084-EF0B00E2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5202A-9D5C-4248-8906-32162204C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E7757-AF9F-4603-968B-6FCAC41F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F92D24-64D5-47E4-9EEA-AE6223358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C47C49-1360-44C2-8FA2-3B5C2677B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2C2DF-C545-475D-B169-F084AE3F8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093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66628-22C7-4108-A884-AD733EC4A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13FE9E-D3C4-4887-B510-758FC318F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A7B87-20BE-4088-820D-2C668A3A02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E1D8-A0F6-414F-B9CF-82A945609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25B033-D20E-4F18-B62A-2669A98C9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544A9-FCC1-498C-ABC8-1920BCD24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73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5FCF02-4704-4987-BDBE-243B72708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F136F-E415-4E69-89BA-CCE402EE9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62DE1-875D-49E6-A111-71C1281D5E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A1F2A-A105-463F-ACEA-E7B90B2F5AD2}" type="datetimeFigureOut">
              <a:rPr lang="en-AU" smtClean="0"/>
              <a:t>20/10/2022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EA6511-F135-40B0-B84C-6292D4A72D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658E8-6018-4240-9B70-DC5CCAFA6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1C84D-D8AA-453B-BA11-26011A513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870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4E23D-CE98-40B9-99EF-77E3BCB4A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960"/>
            <a:ext cx="9144000" cy="4937759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you prayed beneath the trees,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was for me, O Lord;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cried upon your knees,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could it be, O Lord?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in blood and sweat and tears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dismissed your final fears,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faced the soldiers' spears,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stood for me, O Lord.</a:t>
            </a:r>
          </a:p>
        </p:txBody>
      </p:sp>
    </p:spTree>
    <p:extLst>
      <p:ext uri="{BB962C8B-B14F-4D97-AF65-F5344CB8AC3E}">
        <p14:creationId xmlns:p14="http://schemas.microsoft.com/office/powerpoint/2010/main" val="3615124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4E23D-CE98-40B9-99EF-77E3BCB4A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50241"/>
            <a:ext cx="9144000" cy="523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their triumph looked complete,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was for me, O Lord,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it seemed like your defeat,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could not see, O Lord!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faced the mob alone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were silent as a stone,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 tree became your throne;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came for me, O Lord.</a:t>
            </a:r>
          </a:p>
        </p:txBody>
      </p:sp>
    </p:spTree>
    <p:extLst>
      <p:ext uri="{BB962C8B-B14F-4D97-AF65-F5344CB8AC3E}">
        <p14:creationId xmlns:p14="http://schemas.microsoft.com/office/powerpoint/2010/main" val="1933105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4E23D-CE98-40B9-99EF-77E3BCB4A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55557"/>
            <a:ext cx="9144000" cy="4546885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you stumbled up the road,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walked for me, O Lord,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took your deadly load,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heavy tree, O Lord;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they lifted you on high,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they nailed you up to die,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 darkness filled the sky,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was for me, O Lord.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63074F-BEB9-4318-A7DF-138B4C49A7EE}"/>
              </a:ext>
            </a:extLst>
          </p:cNvPr>
          <p:cNvSpPr txBox="1"/>
          <p:nvPr/>
        </p:nvSpPr>
        <p:spPr>
          <a:xfrm>
            <a:off x="355600" y="6160254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When you prayed beneath the trees</a:t>
            </a:r>
          </a:p>
          <a:p>
            <a:r>
              <a:rPr lang="en-US" sz="1050" dirty="0">
                <a:solidFill>
                  <a:schemeClr val="bg1"/>
                </a:solidFill>
              </a:rPr>
              <a:t>Christopher Martin Idle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Christopher Idle/Jubilate Hymns</a:t>
            </a:r>
          </a:p>
        </p:txBody>
      </p:sp>
    </p:spTree>
    <p:extLst>
      <p:ext uri="{BB962C8B-B14F-4D97-AF65-F5344CB8AC3E}">
        <p14:creationId xmlns:p14="http://schemas.microsoft.com/office/powerpoint/2010/main" val="242222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215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2022-10-20T06:16:10Z</dcterms:created>
  <dcterms:modified xsi:type="dcterms:W3CDTF">2022-10-20T06:20:22Z</dcterms:modified>
</cp:coreProperties>
</file>