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61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0169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559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281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4383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2256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1324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3496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867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2214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2355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806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16ACA-402E-451D-93D4-EFB0FB6154AE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D53EC-0833-475B-8297-8E60AB359D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86397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2B09934-8618-488C-8473-493BCBB970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20427"/>
            <a:ext cx="9144000" cy="3837373"/>
          </a:xfrm>
        </p:spPr>
        <p:txBody>
          <a:bodyPr/>
          <a:lstStyle/>
          <a:p>
            <a:r>
              <a:rPr lang="en-AU" dirty="0"/>
              <a:t>Verse 1</a:t>
            </a:r>
          </a:p>
          <a:p>
            <a:r>
              <a:rPr lang="en-AU" sz="4000" dirty="0"/>
              <a:t>Saviour lead me lest I stray</a:t>
            </a:r>
          </a:p>
          <a:p>
            <a:r>
              <a:rPr lang="en-AU" sz="4000" dirty="0"/>
              <a:t>Gently lead me all the way</a:t>
            </a:r>
          </a:p>
          <a:p>
            <a:r>
              <a:rPr lang="en-AU" sz="4000" dirty="0"/>
              <a:t>I am safe when by Thy side</a:t>
            </a:r>
          </a:p>
          <a:p>
            <a:r>
              <a:rPr lang="en-AU" sz="4000" dirty="0"/>
              <a:t>I would in Thy love abide</a:t>
            </a:r>
          </a:p>
        </p:txBody>
      </p:sp>
    </p:spTree>
    <p:extLst>
      <p:ext uri="{BB962C8B-B14F-4D97-AF65-F5344CB8AC3E}">
        <p14:creationId xmlns:p14="http://schemas.microsoft.com/office/powerpoint/2010/main" val="2911546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264D38-D2D6-47B1-9DBC-12AB4E82E2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0629"/>
            <a:ext cx="9144000" cy="3997171"/>
          </a:xfrm>
        </p:spPr>
        <p:txBody>
          <a:bodyPr/>
          <a:lstStyle/>
          <a:p>
            <a:r>
              <a:rPr lang="en-AU" dirty="0"/>
              <a:t>Chorus</a:t>
            </a:r>
          </a:p>
          <a:p>
            <a:r>
              <a:rPr lang="en-AU" sz="4000" dirty="0"/>
              <a:t>Lead me lead me</a:t>
            </a:r>
          </a:p>
          <a:p>
            <a:r>
              <a:rPr lang="en-AU" sz="4000" dirty="0"/>
              <a:t>Saviour lead me lest I stray</a:t>
            </a:r>
          </a:p>
          <a:p>
            <a:r>
              <a:rPr lang="en-AU" sz="4000" dirty="0"/>
              <a:t>Gently down the stream of time</a:t>
            </a:r>
          </a:p>
          <a:p>
            <a:r>
              <a:rPr lang="en-AU" sz="4000" dirty="0"/>
              <a:t>Lead me Saviour all the way</a:t>
            </a:r>
          </a:p>
        </p:txBody>
      </p:sp>
    </p:spTree>
    <p:extLst>
      <p:ext uri="{BB962C8B-B14F-4D97-AF65-F5344CB8AC3E}">
        <p14:creationId xmlns:p14="http://schemas.microsoft.com/office/powerpoint/2010/main" val="4104765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174DCD-6ACF-42E0-87B7-4B30A4507E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09709"/>
            <a:ext cx="9144000" cy="4148091"/>
          </a:xfrm>
        </p:spPr>
        <p:txBody>
          <a:bodyPr>
            <a:normAutofit/>
          </a:bodyPr>
          <a:lstStyle/>
          <a:p>
            <a:r>
              <a:rPr lang="en-AU" dirty="0"/>
              <a:t>Verse 2</a:t>
            </a:r>
          </a:p>
          <a:p>
            <a:r>
              <a:rPr lang="en-AU" sz="4000" dirty="0"/>
              <a:t>Thou the refuge of my soul</a:t>
            </a:r>
          </a:p>
          <a:p>
            <a:r>
              <a:rPr lang="en-AU" sz="4000" dirty="0"/>
              <a:t>When life's stormy billows roll</a:t>
            </a:r>
          </a:p>
          <a:p>
            <a:r>
              <a:rPr lang="en-AU" sz="4000" dirty="0"/>
              <a:t>I am safe when Thou art nigh</a:t>
            </a:r>
          </a:p>
          <a:p>
            <a:r>
              <a:rPr lang="en-AU" sz="4000" dirty="0"/>
              <a:t>All my hopes on Thee rely</a:t>
            </a:r>
          </a:p>
        </p:txBody>
      </p:sp>
    </p:spTree>
    <p:extLst>
      <p:ext uri="{BB962C8B-B14F-4D97-AF65-F5344CB8AC3E}">
        <p14:creationId xmlns:p14="http://schemas.microsoft.com/office/powerpoint/2010/main" val="2884376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264D38-D2D6-47B1-9DBC-12AB4E82E2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0629"/>
            <a:ext cx="9144000" cy="3997171"/>
          </a:xfrm>
        </p:spPr>
        <p:txBody>
          <a:bodyPr/>
          <a:lstStyle/>
          <a:p>
            <a:r>
              <a:rPr lang="en-AU" dirty="0"/>
              <a:t>Chorus</a:t>
            </a:r>
          </a:p>
          <a:p>
            <a:r>
              <a:rPr lang="en-AU" sz="4000" dirty="0"/>
              <a:t>Lead me lead me</a:t>
            </a:r>
          </a:p>
          <a:p>
            <a:r>
              <a:rPr lang="en-AU" sz="4000" dirty="0"/>
              <a:t>Saviour lead me lest I stray</a:t>
            </a:r>
          </a:p>
          <a:p>
            <a:r>
              <a:rPr lang="en-AU" sz="4000" dirty="0"/>
              <a:t>Gently down the stream of time</a:t>
            </a:r>
          </a:p>
          <a:p>
            <a:r>
              <a:rPr lang="en-AU" sz="4000" dirty="0"/>
              <a:t>Lead me Saviour all the way</a:t>
            </a:r>
          </a:p>
        </p:txBody>
      </p:sp>
    </p:spTree>
    <p:extLst>
      <p:ext uri="{BB962C8B-B14F-4D97-AF65-F5344CB8AC3E}">
        <p14:creationId xmlns:p14="http://schemas.microsoft.com/office/powerpoint/2010/main" val="4143445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83A7B6-3657-4571-9D66-91AED83AF8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91953"/>
            <a:ext cx="9144000" cy="4165847"/>
          </a:xfrm>
        </p:spPr>
        <p:txBody>
          <a:bodyPr>
            <a:normAutofit/>
          </a:bodyPr>
          <a:lstStyle/>
          <a:p>
            <a:r>
              <a:rPr lang="en-AU" dirty="0"/>
              <a:t>Verse 3</a:t>
            </a:r>
          </a:p>
          <a:p>
            <a:r>
              <a:rPr lang="en-AU" sz="4000" dirty="0"/>
              <a:t>Saviour lead me then at last</a:t>
            </a:r>
          </a:p>
          <a:p>
            <a:r>
              <a:rPr lang="en-AU" sz="4000" dirty="0"/>
              <a:t>When the storm of life is past</a:t>
            </a:r>
          </a:p>
          <a:p>
            <a:r>
              <a:rPr lang="en-AU" sz="4000" dirty="0"/>
              <a:t>To the land of endless day</a:t>
            </a:r>
          </a:p>
          <a:p>
            <a:r>
              <a:rPr lang="en-AU" sz="4000" dirty="0"/>
              <a:t>Where all tears are wiped away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FB2876-4922-47B0-89FE-03C7A2919092}"/>
              </a:ext>
            </a:extLst>
          </p:cNvPr>
          <p:cNvSpPr/>
          <p:nvPr/>
        </p:nvSpPr>
        <p:spPr>
          <a:xfrm>
            <a:off x="331433" y="576604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dirty="0">
                <a:latin typeface="akagi_probook"/>
              </a:rPr>
              <a:t>CCLI Song # 2526199</a:t>
            </a:r>
          </a:p>
          <a:p>
            <a:r>
              <a:rPr lang="en-AU" sz="1050" dirty="0">
                <a:latin typeface="akagi_probook"/>
              </a:rPr>
              <a:t>Frank M. Davis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dirty="0">
                <a:latin typeface="akagi_probook"/>
              </a:rPr>
              <a:t>Public Domain</a:t>
            </a:r>
          </a:p>
          <a:p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i="1" dirty="0">
              <a:latin typeface="akagi_probook"/>
            </a:endParaRPr>
          </a:p>
          <a:p>
            <a:r>
              <a:rPr lang="en-AU" sz="1050" dirty="0">
                <a:latin typeface="akagi_probook"/>
              </a:rPr>
              <a:t>CCLI Licence #</a:t>
            </a:r>
            <a:endParaRPr lang="en-AU" sz="105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2913911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264D38-D2D6-47B1-9DBC-12AB4E82E2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0629"/>
            <a:ext cx="9144000" cy="3997171"/>
          </a:xfrm>
        </p:spPr>
        <p:txBody>
          <a:bodyPr/>
          <a:lstStyle/>
          <a:p>
            <a:r>
              <a:rPr lang="en-AU" dirty="0"/>
              <a:t>Chorus</a:t>
            </a:r>
          </a:p>
          <a:p>
            <a:r>
              <a:rPr lang="en-AU" sz="4000" dirty="0"/>
              <a:t>Lead me lead me</a:t>
            </a:r>
          </a:p>
          <a:p>
            <a:r>
              <a:rPr lang="en-AU" sz="4000" dirty="0"/>
              <a:t>Saviour lead me lest I stray</a:t>
            </a:r>
          </a:p>
          <a:p>
            <a:r>
              <a:rPr lang="en-AU" sz="4000" dirty="0"/>
              <a:t>Gently down the stream of time</a:t>
            </a:r>
          </a:p>
          <a:p>
            <a:r>
              <a:rPr lang="en-AU" sz="4000" dirty="0"/>
              <a:t>Lead me Saviour all the way</a:t>
            </a:r>
          </a:p>
        </p:txBody>
      </p:sp>
    </p:spTree>
    <p:extLst>
      <p:ext uri="{BB962C8B-B14F-4D97-AF65-F5344CB8AC3E}">
        <p14:creationId xmlns:p14="http://schemas.microsoft.com/office/powerpoint/2010/main" val="1198839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182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2021-12-21T06:53:51Z</dcterms:created>
  <dcterms:modified xsi:type="dcterms:W3CDTF">2021-12-21T06:56:32Z</dcterms:modified>
</cp:coreProperties>
</file>