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7A4658D3-D237-4658-8BFF-CCACE5BD5909}"/>
    <pc:docChg chg="custSel delSld modSld">
      <pc:chgData name="Narelle Wheaton" userId="6e1b2b30-480e-4f91-806b-6735d5b9e446" providerId="ADAL" clId="{7A4658D3-D237-4658-8BFF-CCACE5BD5909}" dt="2022-04-12T05:31:36.112" v="16" actId="27636"/>
      <pc:docMkLst>
        <pc:docMk/>
      </pc:docMkLst>
      <pc:sldChg chg="del">
        <pc:chgData name="Narelle Wheaton" userId="6e1b2b30-480e-4f91-806b-6735d5b9e446" providerId="ADAL" clId="{7A4658D3-D237-4658-8BFF-CCACE5BD5909}" dt="2022-04-12T05:31:22.654" v="7" actId="47"/>
        <pc:sldMkLst>
          <pc:docMk/>
          <pc:sldMk cId="4076978055" sldId="256"/>
        </pc:sldMkLst>
      </pc:sldChg>
      <pc:sldChg chg="del">
        <pc:chgData name="Narelle Wheaton" userId="6e1b2b30-480e-4f91-806b-6735d5b9e446" providerId="ADAL" clId="{7A4658D3-D237-4658-8BFF-CCACE5BD5909}" dt="2022-04-12T05:31:21.499" v="6" actId="47"/>
        <pc:sldMkLst>
          <pc:docMk/>
          <pc:sldMk cId="3262270373" sldId="257"/>
        </pc:sldMkLst>
      </pc:sldChg>
      <pc:sldChg chg="del">
        <pc:chgData name="Narelle Wheaton" userId="6e1b2b30-480e-4f91-806b-6735d5b9e446" providerId="ADAL" clId="{7A4658D3-D237-4658-8BFF-CCACE5BD5909}" dt="2022-04-12T05:31:20.631" v="5" actId="47"/>
        <pc:sldMkLst>
          <pc:docMk/>
          <pc:sldMk cId="2913259366" sldId="258"/>
        </pc:sldMkLst>
      </pc:sldChg>
      <pc:sldChg chg="del">
        <pc:chgData name="Narelle Wheaton" userId="6e1b2b30-480e-4f91-806b-6735d5b9e446" providerId="ADAL" clId="{7A4658D3-D237-4658-8BFF-CCACE5BD5909}" dt="2022-04-12T05:31:18.826" v="3" actId="47"/>
        <pc:sldMkLst>
          <pc:docMk/>
          <pc:sldMk cId="2696412483" sldId="259"/>
        </pc:sldMkLst>
      </pc:sldChg>
      <pc:sldChg chg="modSp mod">
        <pc:chgData name="Narelle Wheaton" userId="6e1b2b30-480e-4f91-806b-6735d5b9e446" providerId="ADAL" clId="{7A4658D3-D237-4658-8BFF-CCACE5BD5909}" dt="2022-04-12T05:31:36.112" v="16" actId="27636"/>
        <pc:sldMkLst>
          <pc:docMk/>
          <pc:sldMk cId="2410847799" sldId="260"/>
        </pc:sldMkLst>
        <pc:spChg chg="mod">
          <ac:chgData name="Narelle Wheaton" userId="6e1b2b30-480e-4f91-806b-6735d5b9e446" providerId="ADAL" clId="{7A4658D3-D237-4658-8BFF-CCACE5BD5909}" dt="2022-04-12T05:31:36.112" v="16" actId="27636"/>
          <ac:spMkLst>
            <pc:docMk/>
            <pc:sldMk cId="2410847799" sldId="260"/>
            <ac:spMk id="3" creationId="{0FCA1870-26BD-4BF2-A3A7-638C334ABFB0}"/>
          </ac:spMkLst>
        </pc:spChg>
      </pc:sldChg>
      <pc:sldChg chg="del">
        <pc:chgData name="Narelle Wheaton" userId="6e1b2b30-480e-4f91-806b-6735d5b9e446" providerId="ADAL" clId="{7A4658D3-D237-4658-8BFF-CCACE5BD5909}" dt="2022-04-12T05:31:19.703" v="4" actId="47"/>
        <pc:sldMkLst>
          <pc:docMk/>
          <pc:sldMk cId="3788740067" sldId="261"/>
        </pc:sldMkLst>
      </pc:sldChg>
      <pc:sldChg chg="del">
        <pc:chgData name="Narelle Wheaton" userId="6e1b2b30-480e-4f91-806b-6735d5b9e446" providerId="ADAL" clId="{7A4658D3-D237-4658-8BFF-CCACE5BD5909}" dt="2022-04-12T05:31:17.864" v="2" actId="47"/>
        <pc:sldMkLst>
          <pc:docMk/>
          <pc:sldMk cId="868942593" sldId="262"/>
        </pc:sldMkLst>
      </pc:sldChg>
      <pc:sldChg chg="del">
        <pc:chgData name="Narelle Wheaton" userId="6e1b2b30-480e-4f91-806b-6735d5b9e446" providerId="ADAL" clId="{7A4658D3-D237-4658-8BFF-CCACE5BD5909}" dt="2022-04-12T05:31:16.985" v="1" actId="47"/>
        <pc:sldMkLst>
          <pc:docMk/>
          <pc:sldMk cId="110643210" sldId="263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C69710-6A02-4BE5-9E00-10270154A9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F35F2B0-F7A8-46C8-9E12-99C9BB4F42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F298C4-3207-4FD6-9354-CF5155B6EC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57386-6951-442F-AEE8-545953333FE5}" type="datetimeFigureOut">
              <a:rPr lang="en-AU" smtClean="0"/>
              <a:t>12/04/2022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55D628-849C-4C26-96EF-70FD927540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CFFD22-18C1-473B-96E7-1FA1C9D6EC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D853A-8462-4DC7-92BC-220301C92D2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297790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8DC099-B31F-4887-9E60-48C929B181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FB6000B-36A4-45DC-87A0-47CC662A369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8113CF-A3CC-421A-8B83-98FAC559A1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57386-6951-442F-AEE8-545953333FE5}" type="datetimeFigureOut">
              <a:rPr lang="en-AU" smtClean="0"/>
              <a:t>12/04/2022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3A757E-70DC-4A07-87BB-2FE3D570B5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6C21C3-70AD-4204-AC81-4A6C669193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D853A-8462-4DC7-92BC-220301C92D2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949948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75FA533-77D8-4527-B4CA-37D2CD20E6D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B9070C6-F245-48F8-95D2-93DFC06B423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01C1AE-8DC0-4BF2-B23C-18B7944AC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57386-6951-442F-AEE8-545953333FE5}" type="datetimeFigureOut">
              <a:rPr lang="en-AU" smtClean="0"/>
              <a:t>12/04/2022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2EAC89-5907-4CD3-B1D0-DB18B6660F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D02A5-1093-490D-9EB1-8CEF04D030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D853A-8462-4DC7-92BC-220301C92D2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166947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026D81-8745-4560-AB92-7C9E64F921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91964F-6854-4940-A322-B6B1440D0F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7260EB-07A8-4812-B8E5-F0F85A8D18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57386-6951-442F-AEE8-545953333FE5}" type="datetimeFigureOut">
              <a:rPr lang="en-AU" smtClean="0"/>
              <a:t>12/04/2022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A784C7-BBCE-4220-A79E-A8B562E216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306A14-8DA0-4C8B-AE70-35BF44127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D853A-8462-4DC7-92BC-220301C92D2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242272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2D354B-4D62-4386-8704-93E9B91443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225DD9-BFF7-43AD-9CC3-B945BDDFC2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886100-3326-4D5C-AFCD-DC9BEEEFDD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57386-6951-442F-AEE8-545953333FE5}" type="datetimeFigureOut">
              <a:rPr lang="en-AU" smtClean="0"/>
              <a:t>12/04/2022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78E386-F280-453A-BBF9-6867DA2C1D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9C0CA5-6D39-4DF9-A2CD-9FEF0C18D1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D853A-8462-4DC7-92BC-220301C92D2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316949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4B99DD-07BF-44D9-B52F-869A5AC396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101432-0677-43CD-B316-98DB53DECF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9CCC8A-B50D-4797-83C8-0B3F1E0FB7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687F63-2552-4E0C-9B0E-1FFDAE23E6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57386-6951-442F-AEE8-545953333FE5}" type="datetimeFigureOut">
              <a:rPr lang="en-AU" smtClean="0"/>
              <a:t>12/04/2022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63490C-F402-43B1-AA06-0176E73B74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0C2B85-4257-46BF-BCA3-5671C9982A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D853A-8462-4DC7-92BC-220301C92D2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752026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33511B-432E-4084-AB97-523859A56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A8D61F-3E6C-4D52-9BF3-B6B79C8232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10E7BD9-361F-407A-BCA3-A61C6D07428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7E512A-0046-4A64-B41F-374B32E0A75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D8A39FB-B610-4AF2-85CC-228C8503ECA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A5C508A-5690-422D-BD47-43CD7CC813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57386-6951-442F-AEE8-545953333FE5}" type="datetimeFigureOut">
              <a:rPr lang="en-AU" smtClean="0"/>
              <a:t>12/04/2022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A3047F2-5568-457C-8090-8BDB263F1E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C1A4CDF-6C30-4997-A55A-4C26F77BC5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D853A-8462-4DC7-92BC-220301C92D2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120092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928737-3F54-485E-8F0A-CBFD369D06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15B6906-6DA3-4151-AC25-8A84C9085B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57386-6951-442F-AEE8-545953333FE5}" type="datetimeFigureOut">
              <a:rPr lang="en-AU" smtClean="0"/>
              <a:t>12/04/2022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AA61C6D-8E85-45EC-876A-06D27CBFE7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E81D786-09F7-4324-8487-D2FF011D5C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D853A-8462-4DC7-92BC-220301C92D2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862556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91F7B1C-E6EF-469E-B1ED-BA49B32855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57386-6951-442F-AEE8-545953333FE5}" type="datetimeFigureOut">
              <a:rPr lang="en-AU" smtClean="0"/>
              <a:t>12/04/2022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1B615DB-F3BB-417D-B49C-94E1038B61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BA51CF-FB1B-4F89-99DD-CF1612E917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D853A-8462-4DC7-92BC-220301C92D2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67361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8FBD80-02FF-4461-8556-533ADAFFDE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8396FD-9831-4E65-8D1E-7A346D233C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3BB472-4A3D-48BB-8E75-29C4DD04F3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C48EBE-7F71-4E9D-8A93-588CFD2072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57386-6951-442F-AEE8-545953333FE5}" type="datetimeFigureOut">
              <a:rPr lang="en-AU" smtClean="0"/>
              <a:t>12/04/2022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0812A34-FDA7-4801-8AF9-06FC6AFDA6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0ED415F-9517-4A25-999A-7EC0CE19E1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D853A-8462-4DC7-92BC-220301C92D2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273410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5A8D75-9AD5-411B-8DAF-7CBFD1A0B5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AE8D03A-6212-43F2-A62D-E4161E2DE38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13B54EA-E734-4827-8389-E26316F146E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D2F707D-E6D8-474C-B92A-8FA4242BD4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57386-6951-442F-AEE8-545953333FE5}" type="datetimeFigureOut">
              <a:rPr lang="en-AU" smtClean="0"/>
              <a:t>12/04/2022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5BAB4B2-DF46-4551-A99E-A04CA636D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1530159-2576-4F74-9D41-43BD6332D5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D853A-8462-4DC7-92BC-220301C92D2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467954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F8EB08E-45D8-4241-93B6-F341C50A1F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967039-B5B2-468F-8EA6-E610712A77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AAF671-C03D-4BE4-A833-D8B99F01C9C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A57386-6951-442F-AEE8-545953333FE5}" type="datetimeFigureOut">
              <a:rPr lang="en-AU" smtClean="0"/>
              <a:t>12/04/2022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0584F3-BFDC-4411-BC80-C5FD5E24720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E6C6B7-F9F1-48D2-935D-C84B90EDFE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6D853A-8462-4DC7-92BC-220301C92D2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740934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FCA1870-26BD-4BF2-A3A7-638C334ABF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14475"/>
            <a:ext cx="9144000" cy="3829050"/>
          </a:xfrm>
        </p:spPr>
        <p:txBody>
          <a:bodyPr>
            <a:normAutofit lnSpcReduction="10000"/>
          </a:bodyPr>
          <a:lstStyle/>
          <a:p>
            <a:r>
              <a:rPr lang="en-US" sz="4000" dirty="0">
                <a:solidFill>
                  <a:schemeClr val="bg1"/>
                </a:solidFill>
              </a:rPr>
              <a:t>God is Spirit, Holy Spirit,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They that worship Him</a:t>
            </a:r>
          </a:p>
          <a:p>
            <a:r>
              <a:rPr lang="en-US" sz="4000" dirty="0">
                <a:solidFill>
                  <a:schemeClr val="bg1"/>
                </a:solidFill>
              </a:rPr>
              <a:t>Must worship Him in Spirit.</a:t>
            </a:r>
          </a:p>
          <a:p>
            <a:r>
              <a:rPr lang="en-US" sz="4000" dirty="0">
                <a:solidFill>
                  <a:schemeClr val="bg1"/>
                </a:solidFill>
              </a:rPr>
              <a:t>God is Spirit, Holy Spirit,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They that worship Him</a:t>
            </a:r>
          </a:p>
          <a:p>
            <a:r>
              <a:rPr lang="en-US" sz="4000" dirty="0">
                <a:solidFill>
                  <a:schemeClr val="bg1"/>
                </a:solidFill>
              </a:rPr>
              <a:t>Must worship Him in truth.</a:t>
            </a:r>
            <a:endParaRPr lang="en-AU" sz="60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C8BFD0D-0695-44B8-8515-9D8FA1F12C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1466" y="5830655"/>
            <a:ext cx="6096000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sz="1100" i="0" dirty="0">
                <a:solidFill>
                  <a:schemeClr val="bg1"/>
                </a:solidFill>
                <a:effectLst/>
                <a:latin typeface="+mn-lt"/>
              </a:rPr>
              <a:t>Who, Who Are These Beside The Chilly Wave</a:t>
            </a:r>
          </a:p>
          <a:p>
            <a:pPr eaLnBrk="1" hangingPunct="1"/>
            <a:r>
              <a:rPr lang="en-US" altLang="en-US" sz="1100" dirty="0">
                <a:solidFill>
                  <a:schemeClr val="bg1"/>
                </a:solidFill>
              </a:rPr>
              <a:t>Words: </a:t>
            </a:r>
            <a:r>
              <a:rPr lang="en-AU" sz="1100" b="1" i="0" dirty="0">
                <a:solidFill>
                  <a:schemeClr val="bg1"/>
                </a:solidFill>
                <a:effectLst/>
                <a:latin typeface="+mn-lt"/>
              </a:rPr>
              <a:t>O’Kane, Tullius Clinton</a:t>
            </a:r>
            <a:endParaRPr lang="en-US" altLang="en-US" sz="1100" dirty="0">
              <a:solidFill>
                <a:schemeClr val="bg1"/>
              </a:solidFill>
              <a:latin typeface="+mn-lt"/>
            </a:endParaRPr>
          </a:p>
          <a:p>
            <a:pPr eaLnBrk="1" hangingPunct="1"/>
            <a:r>
              <a:rPr lang="en-US" altLang="en-US" sz="1100" dirty="0">
                <a:solidFill>
                  <a:schemeClr val="bg1"/>
                </a:solidFill>
              </a:rPr>
              <a:t>© The General of the Salvation Army</a:t>
            </a:r>
            <a:endParaRPr lang="en-AU" altLang="en-US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08477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56</Words>
  <Application>Microsoft Office PowerPoint</Application>
  <PresentationFormat>Widescreen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2022-04-12T05:25:29Z</dcterms:created>
  <dcterms:modified xsi:type="dcterms:W3CDTF">2022-04-12T05:31:42Z</dcterms:modified>
</cp:coreProperties>
</file>