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8B61-0FCE-4CEF-AAFD-757F9672C652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3012-B051-496A-9168-3D92738CCE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7824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8B61-0FCE-4CEF-AAFD-757F9672C652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3012-B051-496A-9168-3D92738CCE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041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8B61-0FCE-4CEF-AAFD-757F9672C652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3012-B051-496A-9168-3D92738CCE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1314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8B61-0FCE-4CEF-AAFD-757F9672C652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3012-B051-496A-9168-3D92738CCE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1893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8B61-0FCE-4CEF-AAFD-757F9672C652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3012-B051-496A-9168-3D92738CCE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7819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8B61-0FCE-4CEF-AAFD-757F9672C652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3012-B051-496A-9168-3D92738CCE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0147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8B61-0FCE-4CEF-AAFD-757F9672C652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3012-B051-496A-9168-3D92738CCE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7655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8B61-0FCE-4CEF-AAFD-757F9672C652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3012-B051-496A-9168-3D92738CCE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1923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8B61-0FCE-4CEF-AAFD-757F9672C652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3012-B051-496A-9168-3D92738CCE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4803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8B61-0FCE-4CEF-AAFD-757F9672C652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3012-B051-496A-9168-3D92738CCE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761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8B61-0FCE-4CEF-AAFD-757F9672C652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3012-B051-496A-9168-3D92738CCE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2971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C8B61-0FCE-4CEF-AAFD-757F9672C652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23012-B051-496A-9168-3D92738CCE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67671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4E41E2-7C17-41EF-B2DA-E312C4E6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4875"/>
            <a:ext cx="9144000" cy="4352925"/>
          </a:xfrm>
        </p:spPr>
        <p:txBody>
          <a:bodyPr>
            <a:normAutofit/>
          </a:bodyPr>
          <a:lstStyle/>
          <a:p>
            <a:r>
              <a:rPr lang="en-AU" sz="4000" dirty="0"/>
              <a:t>Come Holy Ghost all-quickening fire</a:t>
            </a:r>
            <a:br>
              <a:rPr lang="en-AU" sz="4000" dirty="0"/>
            </a:br>
            <a:r>
              <a:rPr lang="en-AU" sz="4000" dirty="0"/>
              <a:t>Come and in me delight to rest</a:t>
            </a:r>
            <a:br>
              <a:rPr lang="en-AU" sz="4000" dirty="0"/>
            </a:br>
            <a:r>
              <a:rPr lang="en-AU" sz="4000" dirty="0"/>
              <a:t>Drawn by the lure of strong desire</a:t>
            </a:r>
            <a:br>
              <a:rPr lang="en-AU" sz="4000" dirty="0"/>
            </a:br>
            <a:r>
              <a:rPr lang="en-AU" sz="4000" dirty="0"/>
              <a:t>O come and consecrate my breast</a:t>
            </a:r>
            <a:br>
              <a:rPr lang="en-AU" sz="4000" dirty="0"/>
            </a:br>
            <a:r>
              <a:rPr lang="en-AU" sz="4000" dirty="0"/>
              <a:t>The temple of my soul prepare</a:t>
            </a:r>
            <a:br>
              <a:rPr lang="en-AU" sz="4000" dirty="0"/>
            </a:br>
            <a:r>
              <a:rPr lang="en-AU" sz="4000" dirty="0"/>
              <a:t>And fix thy sacred presence here</a:t>
            </a:r>
          </a:p>
        </p:txBody>
      </p:sp>
    </p:spTree>
    <p:extLst>
      <p:ext uri="{BB962C8B-B14F-4D97-AF65-F5344CB8AC3E}">
        <p14:creationId xmlns:p14="http://schemas.microsoft.com/office/powerpoint/2010/main" val="1974728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4E41E2-7C17-41EF-B2DA-E312C4E6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4875"/>
            <a:ext cx="9144000" cy="4352925"/>
          </a:xfrm>
        </p:spPr>
        <p:txBody>
          <a:bodyPr>
            <a:normAutofit/>
          </a:bodyPr>
          <a:lstStyle/>
          <a:p>
            <a:r>
              <a:rPr lang="en-AU" dirty="0"/>
              <a:t>Verse 2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My peace my life my comfort thou</a:t>
            </a:r>
            <a:br>
              <a:rPr lang="en-AU" sz="4000" dirty="0"/>
            </a:br>
            <a:r>
              <a:rPr lang="en-AU" sz="4000" dirty="0"/>
              <a:t>My treasure and my all thou art</a:t>
            </a:r>
            <a:br>
              <a:rPr lang="en-AU" sz="4000" dirty="0"/>
            </a:br>
            <a:r>
              <a:rPr lang="en-AU" sz="4000" dirty="0"/>
              <a:t>True witness of my sonship now</a:t>
            </a:r>
            <a:br>
              <a:rPr lang="en-AU" sz="4000" dirty="0"/>
            </a:br>
            <a:r>
              <a:rPr lang="en-AU" sz="4000" dirty="0"/>
              <a:t>Engraving pardon on my heart</a:t>
            </a:r>
            <a:br>
              <a:rPr lang="en-AU" sz="4000" dirty="0"/>
            </a:br>
            <a:r>
              <a:rPr lang="en-AU" sz="4000" dirty="0"/>
              <a:t>Seal of my sins in Christ forgiven</a:t>
            </a:r>
            <a:br>
              <a:rPr lang="en-AU" sz="4000" dirty="0"/>
            </a:br>
            <a:r>
              <a:rPr lang="en-AU" sz="4000" dirty="0"/>
              <a:t>Earnest of love and pledge of heaven</a:t>
            </a:r>
          </a:p>
        </p:txBody>
      </p:sp>
    </p:spTree>
    <p:extLst>
      <p:ext uri="{BB962C8B-B14F-4D97-AF65-F5344CB8AC3E}">
        <p14:creationId xmlns:p14="http://schemas.microsoft.com/office/powerpoint/2010/main" val="40886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4E41E2-7C17-41EF-B2DA-E312C4E6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4875"/>
            <a:ext cx="9144000" cy="43529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AU" dirty="0"/>
              <a:t>Verse 3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Come then my God mark out thine heir</a:t>
            </a:r>
            <a:br>
              <a:rPr lang="en-AU" sz="4000" dirty="0"/>
            </a:br>
            <a:r>
              <a:rPr lang="en-AU" sz="4000" dirty="0"/>
              <a:t>Of heaven a larger earnest give</a:t>
            </a:r>
            <a:br>
              <a:rPr lang="en-AU" sz="4000" dirty="0"/>
            </a:br>
            <a:r>
              <a:rPr lang="en-AU" sz="4000" dirty="0"/>
              <a:t>With clearer light thy witness bear</a:t>
            </a:r>
            <a:br>
              <a:rPr lang="en-AU" sz="4000" dirty="0"/>
            </a:br>
            <a:r>
              <a:rPr lang="en-AU" sz="4000" dirty="0"/>
              <a:t>More sensibly within me live</a:t>
            </a:r>
            <a:br>
              <a:rPr lang="en-AU" sz="4000" dirty="0"/>
            </a:br>
            <a:r>
              <a:rPr lang="en-AU" sz="4000" dirty="0"/>
              <a:t>Let all my powers thine entrance feel</a:t>
            </a:r>
            <a:br>
              <a:rPr lang="en-AU" sz="4000" dirty="0"/>
            </a:br>
            <a:r>
              <a:rPr lang="en-AU" sz="4000" dirty="0"/>
              <a:t>And deeper stamp thyself the seal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BBC7B3F-5033-489F-B9BB-801898DF4285}"/>
              </a:ext>
            </a:extLst>
          </p:cNvPr>
          <p:cNvSpPr/>
          <p:nvPr/>
        </p:nvSpPr>
        <p:spPr>
          <a:xfrm>
            <a:off x="224900" y="5721165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dirty="0">
                <a:latin typeface="akagi_probook"/>
              </a:rPr>
              <a:t>CCLI Song # 2959618</a:t>
            </a:r>
          </a:p>
          <a:p>
            <a:r>
              <a:rPr lang="en-AU" sz="1050" dirty="0">
                <a:latin typeface="akagi_probook"/>
              </a:rPr>
              <a:t>Charles Wesley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dirty="0">
                <a:latin typeface="akagi_probook"/>
              </a:rPr>
              <a:t>Public Domain</a:t>
            </a:r>
          </a:p>
          <a:p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i="1" dirty="0">
              <a:latin typeface="akagi_probook"/>
            </a:endParaRPr>
          </a:p>
          <a:p>
            <a:r>
              <a:rPr lang="en-AU" sz="1050" dirty="0">
                <a:latin typeface="akagi_probook"/>
              </a:rPr>
              <a:t>CCLI Licence #</a:t>
            </a:r>
            <a:endParaRPr lang="en-AU" sz="1050" b="0" i="0" dirty="0">
              <a:effectLst/>
              <a:latin typeface="akagi_probook"/>
            </a:endParaRPr>
          </a:p>
        </p:txBody>
      </p:sp>
    </p:spTree>
    <p:extLst>
      <p:ext uri="{BB962C8B-B14F-4D97-AF65-F5344CB8AC3E}">
        <p14:creationId xmlns:p14="http://schemas.microsoft.com/office/powerpoint/2010/main" val="163117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164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2021-12-22T04:42:20Z</dcterms:created>
  <dcterms:modified xsi:type="dcterms:W3CDTF">2021-12-22T04:45:31Z</dcterms:modified>
</cp:coreProperties>
</file>