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E320B-BF55-434B-8A51-D2CA94FC1C5D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EBB20-77E2-46DD-93CD-D4B37CDCAE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3282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E320B-BF55-434B-8A51-D2CA94FC1C5D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EBB20-77E2-46DD-93CD-D4B37CDCAE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3289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E320B-BF55-434B-8A51-D2CA94FC1C5D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EBB20-77E2-46DD-93CD-D4B37CDCAE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6834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E320B-BF55-434B-8A51-D2CA94FC1C5D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EBB20-77E2-46DD-93CD-D4B37CDCAE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154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E320B-BF55-434B-8A51-D2CA94FC1C5D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EBB20-77E2-46DD-93CD-D4B37CDCAE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3339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E320B-BF55-434B-8A51-D2CA94FC1C5D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EBB20-77E2-46DD-93CD-D4B37CDCAE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5671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E320B-BF55-434B-8A51-D2CA94FC1C5D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EBB20-77E2-46DD-93CD-D4B37CDCAE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47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E320B-BF55-434B-8A51-D2CA94FC1C5D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EBB20-77E2-46DD-93CD-D4B37CDCAE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095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E320B-BF55-434B-8A51-D2CA94FC1C5D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EBB20-77E2-46DD-93CD-D4B37CDCAE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1308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E320B-BF55-434B-8A51-D2CA94FC1C5D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EBB20-77E2-46DD-93CD-D4B37CDCAE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6981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E320B-BF55-434B-8A51-D2CA94FC1C5D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EBB20-77E2-46DD-93CD-D4B37CDCAE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5702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E320B-BF55-434B-8A51-D2CA94FC1C5D}" type="datetimeFigureOut">
              <a:rPr lang="en-AU" smtClean="0"/>
              <a:t>22/12/2021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EBB20-77E2-46DD-93CD-D4B37CDCAE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93770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A0061C-E4D6-46AD-AA33-5D2EECEF4E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95351"/>
            <a:ext cx="9144000" cy="4362450"/>
          </a:xfrm>
        </p:spPr>
        <p:txBody>
          <a:bodyPr>
            <a:normAutofit/>
          </a:bodyPr>
          <a:lstStyle/>
          <a:p>
            <a:r>
              <a:rPr lang="en-AU" sz="4000" dirty="0"/>
              <a:t>Blessed Lamb of Calvary</a:t>
            </a:r>
          </a:p>
          <a:p>
            <a:r>
              <a:rPr lang="en-AU" sz="4000" dirty="0"/>
              <a:t>Let thy Spirit fall on me</a:t>
            </a:r>
          </a:p>
          <a:p>
            <a:r>
              <a:rPr lang="en-AU" sz="4000" dirty="0"/>
              <a:t>Let the cleansing healing flow</a:t>
            </a:r>
          </a:p>
          <a:p>
            <a:r>
              <a:rPr lang="en-AU" sz="4000" dirty="0"/>
              <a:t>Wash and keep me white as snow</a:t>
            </a:r>
          </a:p>
          <a:p>
            <a:r>
              <a:rPr lang="en-AU" sz="4000" dirty="0"/>
              <a:t>That henceforth my life may be</a:t>
            </a:r>
          </a:p>
          <a:p>
            <a:r>
              <a:rPr lang="en-AU" sz="4000" dirty="0"/>
              <a:t>Bright and beautiful for thee</a:t>
            </a:r>
          </a:p>
        </p:txBody>
      </p:sp>
    </p:spTree>
    <p:extLst>
      <p:ext uri="{BB962C8B-B14F-4D97-AF65-F5344CB8AC3E}">
        <p14:creationId xmlns:p14="http://schemas.microsoft.com/office/powerpoint/2010/main" val="3104619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A0061C-E4D6-46AD-AA33-5D2EECEF4E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95350"/>
            <a:ext cx="9144000" cy="4514849"/>
          </a:xfrm>
        </p:spPr>
        <p:txBody>
          <a:bodyPr>
            <a:normAutofit/>
          </a:bodyPr>
          <a:lstStyle/>
          <a:p>
            <a:r>
              <a:rPr lang="en-AU" dirty="0"/>
              <a:t>Verse 2</a:t>
            </a:r>
          </a:p>
          <a:p>
            <a:r>
              <a:rPr lang="en-AU" sz="4000" dirty="0"/>
              <a:t>Burn out every selfish thought</a:t>
            </a:r>
          </a:p>
          <a:p>
            <a:r>
              <a:rPr lang="en-AU" sz="4000" dirty="0"/>
              <a:t>Let thy will in me be wrought</a:t>
            </a:r>
          </a:p>
          <a:p>
            <a:r>
              <a:rPr lang="en-AU" sz="4000" dirty="0"/>
              <a:t>Fan my love into a flame</a:t>
            </a:r>
          </a:p>
          <a:p>
            <a:r>
              <a:rPr lang="en-AU" sz="4000" dirty="0"/>
              <a:t>Send a Pentecostal rain</a:t>
            </a:r>
          </a:p>
          <a:p>
            <a:r>
              <a:rPr lang="en-AU" sz="4000" dirty="0"/>
              <a:t>That henceforth my life may be</a:t>
            </a:r>
          </a:p>
          <a:p>
            <a:r>
              <a:rPr lang="en-AU" sz="4000" dirty="0"/>
              <a:t>Spent in winning souls for thee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46362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A0061C-E4D6-46AD-AA33-5D2EECEF4E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95351"/>
            <a:ext cx="9144000" cy="4733924"/>
          </a:xfrm>
        </p:spPr>
        <p:txBody>
          <a:bodyPr>
            <a:normAutofit/>
          </a:bodyPr>
          <a:lstStyle/>
          <a:p>
            <a:r>
              <a:rPr lang="en-AU" dirty="0"/>
              <a:t>Verse 3</a:t>
            </a:r>
          </a:p>
          <a:p>
            <a:r>
              <a:rPr lang="en-AU" sz="4000" dirty="0"/>
              <a:t>Teach me how to fight and win</a:t>
            </a:r>
          </a:p>
          <a:p>
            <a:r>
              <a:rPr lang="en-AU" sz="4000" dirty="0"/>
              <a:t>Perfect victory over sin</a:t>
            </a:r>
          </a:p>
          <a:p>
            <a:r>
              <a:rPr lang="en-AU" sz="4000" dirty="0"/>
              <a:t>Give me a compassion deep</a:t>
            </a:r>
          </a:p>
          <a:p>
            <a:r>
              <a:rPr lang="en-AU" sz="4000" dirty="0"/>
              <a:t>That will for lost sinners weep</a:t>
            </a:r>
          </a:p>
          <a:p>
            <a:r>
              <a:rPr lang="en-AU" sz="4000" dirty="0"/>
              <a:t>That henceforth my life may prove</a:t>
            </a:r>
          </a:p>
          <a:p>
            <a:r>
              <a:rPr lang="en-AU" sz="4000" dirty="0"/>
              <a:t>That I serve thee out of love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3BF85A4-62A7-413C-97F7-065B9D60FB7A}"/>
              </a:ext>
            </a:extLst>
          </p:cNvPr>
          <p:cNvSpPr/>
          <p:nvPr/>
        </p:nvSpPr>
        <p:spPr>
          <a:xfrm>
            <a:off x="249777" y="5811976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dirty="0">
                <a:latin typeface="akagi_probook"/>
              </a:rPr>
              <a:t>CCLI Song # 4230830</a:t>
            </a:r>
          </a:p>
          <a:p>
            <a:r>
              <a:rPr lang="en-AU" sz="1050" dirty="0">
                <a:latin typeface="akagi_probook"/>
              </a:rPr>
              <a:t>Barbara Stoddart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dirty="0">
                <a:latin typeface="akagi_probook"/>
              </a:rPr>
              <a:t>Public Domain</a:t>
            </a:r>
          </a:p>
          <a:p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i="1" dirty="0">
              <a:latin typeface="akagi_probook"/>
            </a:endParaRPr>
          </a:p>
          <a:p>
            <a:r>
              <a:rPr lang="en-AU" sz="1050" dirty="0">
                <a:latin typeface="akagi_probook"/>
              </a:rPr>
              <a:t>CCLI Licence #</a:t>
            </a:r>
            <a:endParaRPr lang="en-AU" sz="1050" b="0" i="0" dirty="0">
              <a:effectLst/>
              <a:latin typeface="akagi_probook"/>
            </a:endParaRPr>
          </a:p>
        </p:txBody>
      </p:sp>
    </p:spTree>
    <p:extLst>
      <p:ext uri="{BB962C8B-B14F-4D97-AF65-F5344CB8AC3E}">
        <p14:creationId xmlns:p14="http://schemas.microsoft.com/office/powerpoint/2010/main" val="2688648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137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2021-12-22T04:33:03Z</dcterms:created>
  <dcterms:modified xsi:type="dcterms:W3CDTF">2021-12-22T04:35:18Z</dcterms:modified>
</cp:coreProperties>
</file>