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0398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193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021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186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499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2484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0659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4049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3072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967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342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A545-69F5-4B8B-8CBF-1EF0E94BA2B0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62710-391C-4FB4-A536-C6429A15A5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55280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B44D0E-97C3-4924-A6F7-DC4C26F5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6325"/>
            <a:ext cx="9144000" cy="4448175"/>
          </a:xfrm>
        </p:spPr>
        <p:txBody>
          <a:bodyPr>
            <a:normAutofit lnSpcReduction="10000"/>
          </a:bodyPr>
          <a:lstStyle/>
          <a:p>
            <a:r>
              <a:rPr lang="en-AU" sz="4000" dirty="0"/>
              <a:t>Jesus Lord we come to hail Thee</a:t>
            </a:r>
            <a:br>
              <a:rPr lang="en-AU" sz="4000" dirty="0"/>
            </a:br>
            <a:r>
              <a:rPr lang="en-AU" sz="4000" dirty="0"/>
              <a:t>Love of God to us made known</a:t>
            </a:r>
            <a:br>
              <a:rPr lang="en-AU" sz="4000" dirty="0"/>
            </a:br>
            <a:r>
              <a:rPr lang="en-AU" sz="4000" dirty="0"/>
              <a:t>From Thy lips His Word is spoken</a:t>
            </a:r>
            <a:br>
              <a:rPr lang="en-AU" sz="4000" dirty="0"/>
            </a:br>
            <a:r>
              <a:rPr lang="en-AU" sz="4000" dirty="0"/>
              <a:t>Through Thy life His life is shown</a:t>
            </a:r>
            <a:br>
              <a:rPr lang="en-AU" sz="4000" dirty="0"/>
            </a:br>
            <a:r>
              <a:rPr lang="en-AU" sz="4000" dirty="0"/>
              <a:t>We are come to seek the Father</a:t>
            </a:r>
            <a:br>
              <a:rPr lang="en-AU" sz="4000" dirty="0"/>
            </a:br>
            <a:r>
              <a:rPr lang="en-AU" sz="4000" dirty="0"/>
              <a:t>Come with burdens joy and care</a:t>
            </a:r>
            <a:br>
              <a:rPr lang="en-AU" sz="4000" dirty="0"/>
            </a:br>
            <a:r>
              <a:rPr lang="en-AU" sz="4000" dirty="0"/>
              <a:t>Lead us to His holy presence</a:t>
            </a:r>
            <a:br>
              <a:rPr lang="en-AU" sz="4000" dirty="0"/>
            </a:br>
            <a:r>
              <a:rPr lang="en-AU" sz="4000" dirty="0"/>
              <a:t>Through the open door of prayer</a:t>
            </a:r>
          </a:p>
        </p:txBody>
      </p:sp>
    </p:spTree>
    <p:extLst>
      <p:ext uri="{BB962C8B-B14F-4D97-AF65-F5344CB8AC3E}">
        <p14:creationId xmlns:p14="http://schemas.microsoft.com/office/powerpoint/2010/main" val="214201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ED8EF-9B75-4C09-B559-7CE63E66B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9650"/>
            <a:ext cx="9144000" cy="4857750"/>
          </a:xfrm>
        </p:spPr>
        <p:txBody>
          <a:bodyPr>
            <a:normAutofit lnSpcReduction="10000"/>
          </a:bodyPr>
          <a:lstStyle/>
          <a:p>
            <a:r>
              <a:rPr lang="en-AU" dirty="0"/>
              <a:t>Verse 2</a:t>
            </a:r>
          </a:p>
          <a:p>
            <a:r>
              <a:rPr lang="en-AU" sz="4000" dirty="0"/>
              <a:t>Loving friend we stand before Thee</a:t>
            </a:r>
            <a:br>
              <a:rPr lang="en-AU" sz="4000" dirty="0"/>
            </a:br>
            <a:r>
              <a:rPr lang="en-AU" sz="4000" dirty="0"/>
              <a:t>Without merit or pretence</a:t>
            </a:r>
            <a:br>
              <a:rPr lang="en-AU" sz="4000" dirty="0"/>
            </a:br>
            <a:r>
              <a:rPr lang="en-AU" sz="4000" dirty="0"/>
              <a:t>Teach us guide us as we follow</a:t>
            </a:r>
            <a:br>
              <a:rPr lang="en-AU" sz="4000" dirty="0"/>
            </a:br>
            <a:r>
              <a:rPr lang="en-AU" sz="4000" dirty="0"/>
              <a:t>Trusting in Thy sure defence</a:t>
            </a:r>
            <a:br>
              <a:rPr lang="en-AU" sz="4000" dirty="0"/>
            </a:br>
            <a:r>
              <a:rPr lang="en-AU" sz="4000" dirty="0"/>
              <a:t>We would contemplate Thy goodness</a:t>
            </a:r>
            <a:br>
              <a:rPr lang="en-AU" sz="4000" dirty="0"/>
            </a:br>
            <a:r>
              <a:rPr lang="en-AU" sz="4000" dirty="0"/>
              <a:t>Finding fortitude and grace</a:t>
            </a:r>
            <a:br>
              <a:rPr lang="en-AU" sz="4000" dirty="0"/>
            </a:br>
            <a:r>
              <a:rPr lang="en-AU" sz="4000" dirty="0"/>
              <a:t>Learning of our Father's mercy</a:t>
            </a:r>
            <a:br>
              <a:rPr lang="en-AU" sz="4000" dirty="0"/>
            </a:br>
            <a:r>
              <a:rPr lang="en-AU" sz="4000" dirty="0"/>
              <a:t>In the beauty of Thy face</a:t>
            </a:r>
          </a:p>
        </p:txBody>
      </p:sp>
    </p:spTree>
    <p:extLst>
      <p:ext uri="{BB962C8B-B14F-4D97-AF65-F5344CB8AC3E}">
        <p14:creationId xmlns:p14="http://schemas.microsoft.com/office/powerpoint/2010/main" val="3817710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C6C0842-8B05-49F8-83B4-1A65373286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6144" y="854651"/>
            <a:ext cx="9144000" cy="4733925"/>
          </a:xfrm>
        </p:spPr>
        <p:txBody>
          <a:bodyPr>
            <a:normAutofit lnSpcReduction="10000"/>
          </a:bodyPr>
          <a:lstStyle/>
          <a:p>
            <a:r>
              <a:rPr lang="en-AU" dirty="0"/>
              <a:t>Verse 3</a:t>
            </a:r>
          </a:p>
          <a:p>
            <a:r>
              <a:rPr lang="en-AU" sz="4000" dirty="0"/>
              <a:t>Saviour King we wait beside Thee</a:t>
            </a:r>
            <a:br>
              <a:rPr lang="en-AU" sz="4000" dirty="0"/>
            </a:br>
            <a:r>
              <a:rPr lang="en-AU" sz="4000" dirty="0"/>
              <a:t>When earth's deepening shades descend</a:t>
            </a:r>
            <a:br>
              <a:rPr lang="en-AU" sz="4000" dirty="0"/>
            </a:br>
            <a:r>
              <a:rPr lang="en-AU" sz="4000" dirty="0"/>
              <a:t>Still with Thee in faith abiding</a:t>
            </a:r>
            <a:br>
              <a:rPr lang="en-AU" sz="4000" dirty="0"/>
            </a:br>
            <a:r>
              <a:rPr lang="en-AU" sz="4000" dirty="0"/>
              <a:t>While the storms of trial rend</a:t>
            </a:r>
            <a:br>
              <a:rPr lang="en-AU" sz="4000" dirty="0"/>
            </a:br>
            <a:r>
              <a:rPr lang="en-AU" sz="4000" dirty="0"/>
              <a:t>Drawing closer as Thou </a:t>
            </a:r>
            <a:r>
              <a:rPr lang="en-AU" sz="4000" dirty="0" err="1"/>
              <a:t>prayest</a:t>
            </a:r>
            <a:br>
              <a:rPr lang="en-AU" sz="4000" dirty="0"/>
            </a:br>
            <a:r>
              <a:rPr lang="en-AU" sz="4000" dirty="0"/>
              <a:t>Father let Thy will be done</a:t>
            </a:r>
            <a:br>
              <a:rPr lang="en-AU" sz="4000" dirty="0"/>
            </a:br>
            <a:r>
              <a:rPr lang="en-AU" sz="4000" dirty="0"/>
              <a:t>Sharing in the new communion</a:t>
            </a:r>
            <a:br>
              <a:rPr lang="en-AU" sz="4000" dirty="0"/>
            </a:br>
            <a:r>
              <a:rPr lang="en-AU" sz="4000" dirty="0"/>
              <a:t>When the victory is won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5F9DDE-42C7-44C0-BCFD-0AB3C57B0172}"/>
              </a:ext>
            </a:extLst>
          </p:cNvPr>
          <p:cNvSpPr/>
          <p:nvPr/>
        </p:nvSpPr>
        <p:spPr>
          <a:xfrm>
            <a:off x="212139" y="5711392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dirty="0">
                <a:latin typeface="akagi_probook"/>
              </a:rPr>
              <a:t>CCLI Song # 3920316</a:t>
            </a:r>
          </a:p>
          <a:p>
            <a:r>
              <a:rPr lang="en-AU" sz="1000" dirty="0">
                <a:latin typeface="akagi_probook"/>
              </a:rPr>
              <a:t>Catherine Elizabeth Cain Baird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dirty="0">
                <a:latin typeface="akagi_probook"/>
              </a:rPr>
              <a:t>© Salvationist Publishing &amp; Supplies Ltd. (Admin. by </a:t>
            </a:r>
            <a:r>
              <a:rPr lang="en-AU" sz="1000" dirty="0" err="1">
                <a:latin typeface="akagi_probook"/>
              </a:rPr>
              <a:t>CopyCare</a:t>
            </a:r>
            <a:r>
              <a:rPr lang="en-AU" sz="1000" dirty="0">
                <a:latin typeface="akagi_probook"/>
              </a:rPr>
              <a:t> Pacific Pty. Ltd.)</a:t>
            </a:r>
          </a:p>
          <a:p>
            <a:r>
              <a:rPr lang="en-AU" sz="1000" i="1" dirty="0">
                <a:latin typeface="akagi_probook"/>
              </a:rPr>
              <a:t>For use solely with the </a:t>
            </a:r>
            <a:r>
              <a:rPr lang="en-AU" sz="1000" i="1" dirty="0" err="1">
                <a:latin typeface="akagi_probook"/>
              </a:rPr>
              <a:t>SongSelect</a:t>
            </a:r>
            <a:r>
              <a:rPr lang="en-AU" sz="1000" i="1" dirty="0">
                <a:latin typeface="akagi_probook"/>
              </a:rPr>
              <a:t>® </a:t>
            </a:r>
            <a:r>
              <a:rPr lang="en-AU" sz="100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i="1" dirty="0">
                <a:latin typeface="akagi_probook"/>
              </a:rPr>
              <a:t>. All rights reserved. </a:t>
            </a:r>
            <a:r>
              <a:rPr lang="en-AU" sz="100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i="1" dirty="0">
              <a:latin typeface="akagi_probook"/>
            </a:endParaRPr>
          </a:p>
          <a:p>
            <a:r>
              <a:rPr lang="en-AU" sz="1000" dirty="0">
                <a:latin typeface="akagi_probook"/>
              </a:rPr>
              <a:t>CCLI Licence #</a:t>
            </a:r>
            <a:endParaRPr lang="en-AU" sz="100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4044746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212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2021-12-21T04:44:40Z</dcterms:created>
  <dcterms:modified xsi:type="dcterms:W3CDTF">2021-12-21T04:47:13Z</dcterms:modified>
</cp:coreProperties>
</file>