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9177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7764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656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9259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9507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6979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1740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4227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6790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2496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8071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F0F34-A96F-462C-BAF4-F320D5A845C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5F8BF-FC5B-4B9C-B7B5-D9FC0022D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95394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069E494-2CCF-4C12-A7A6-0B2E6A8F40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8275"/>
            <a:ext cx="9144000" cy="3819525"/>
          </a:xfrm>
        </p:spPr>
        <p:txBody>
          <a:bodyPr>
            <a:normAutofit/>
          </a:bodyPr>
          <a:lstStyle/>
          <a:p>
            <a:r>
              <a:rPr lang="en-AU" sz="4000" dirty="0"/>
              <a:t>Who shall dare to separate us</a:t>
            </a:r>
          </a:p>
          <a:p>
            <a:r>
              <a:rPr lang="en-AU" sz="4000" dirty="0"/>
              <a:t>From the love of Christ our Lord</a:t>
            </a:r>
          </a:p>
          <a:p>
            <a:r>
              <a:rPr lang="en-AU" sz="4000" dirty="0"/>
              <a:t>Neither pain nor tribulation</a:t>
            </a:r>
          </a:p>
          <a:p>
            <a:r>
              <a:rPr lang="en-AU" sz="4000" dirty="0"/>
              <a:t>Persecution want nor sword</a:t>
            </a:r>
          </a:p>
        </p:txBody>
      </p:sp>
    </p:spTree>
    <p:extLst>
      <p:ext uri="{BB962C8B-B14F-4D97-AF65-F5344CB8AC3E}">
        <p14:creationId xmlns:p14="http://schemas.microsoft.com/office/powerpoint/2010/main" val="3577763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93D4176-5B3C-499F-BB46-BC1451C58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3050"/>
            <a:ext cx="9144000" cy="3714750"/>
          </a:xfrm>
        </p:spPr>
        <p:txBody>
          <a:bodyPr/>
          <a:lstStyle/>
          <a:p>
            <a:r>
              <a:rPr lang="en-AU" dirty="0"/>
              <a:t>Verse 2</a:t>
            </a:r>
          </a:p>
          <a:p>
            <a:r>
              <a:rPr lang="en-AU" sz="4000" dirty="0"/>
              <a:t>Nay in all things that may hurt us</a:t>
            </a:r>
          </a:p>
          <a:p>
            <a:r>
              <a:rPr lang="en-AU" sz="4000" dirty="0"/>
              <a:t>We shall more than conquerors be</a:t>
            </a:r>
          </a:p>
          <a:p>
            <a:r>
              <a:rPr lang="en-AU" sz="4000" dirty="0"/>
              <a:t>Through the Christ who proved He loved us</a:t>
            </a:r>
          </a:p>
          <a:p>
            <a:r>
              <a:rPr lang="en-AU" sz="4000" dirty="0"/>
              <a:t>By His dying on the tree</a:t>
            </a:r>
          </a:p>
        </p:txBody>
      </p:sp>
    </p:spTree>
    <p:extLst>
      <p:ext uri="{BB962C8B-B14F-4D97-AF65-F5344CB8AC3E}">
        <p14:creationId xmlns:p14="http://schemas.microsoft.com/office/powerpoint/2010/main" val="2890789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CB409FB-CDB7-4190-B942-9389B9B1E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81125"/>
            <a:ext cx="9144000" cy="3876675"/>
          </a:xfrm>
        </p:spPr>
        <p:txBody>
          <a:bodyPr/>
          <a:lstStyle/>
          <a:p>
            <a:r>
              <a:rPr lang="en-AU" dirty="0"/>
              <a:t>Verse 3</a:t>
            </a:r>
          </a:p>
          <a:p>
            <a:r>
              <a:rPr lang="en-AU" sz="4000" dirty="0"/>
              <a:t>Neither death nor life nor angels</a:t>
            </a:r>
          </a:p>
          <a:p>
            <a:r>
              <a:rPr lang="en-AU" sz="4000" dirty="0"/>
              <a:t>Principalities nor powers</a:t>
            </a:r>
          </a:p>
          <a:p>
            <a:r>
              <a:rPr lang="en-AU" sz="4000" dirty="0"/>
              <a:t>Nor things present nor things future</a:t>
            </a:r>
          </a:p>
          <a:p>
            <a:r>
              <a:rPr lang="en-AU" sz="4000" dirty="0"/>
              <a:t>Can disturb this faith of ours</a:t>
            </a:r>
          </a:p>
        </p:txBody>
      </p:sp>
    </p:spTree>
    <p:extLst>
      <p:ext uri="{BB962C8B-B14F-4D97-AF65-F5344CB8AC3E}">
        <p14:creationId xmlns:p14="http://schemas.microsoft.com/office/powerpoint/2010/main" val="3895487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6AF5F0E-CE98-4DDC-9B88-D9698C60E7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3925"/>
            <a:ext cx="9144000" cy="3857625"/>
          </a:xfrm>
        </p:spPr>
        <p:txBody>
          <a:bodyPr/>
          <a:lstStyle/>
          <a:p>
            <a:r>
              <a:rPr lang="en-AU"/>
              <a:t>Verse 4</a:t>
            </a:r>
          </a:p>
          <a:p>
            <a:r>
              <a:rPr lang="en-AU" sz="4000"/>
              <a:t>Height nor depth nor any creature</a:t>
            </a:r>
          </a:p>
          <a:p>
            <a:r>
              <a:rPr lang="en-AU" sz="4000"/>
              <a:t>'Tis the promise of His Word</a:t>
            </a:r>
          </a:p>
          <a:p>
            <a:r>
              <a:rPr lang="en-AU" sz="4000"/>
              <a:t>Shall have power to separate us</a:t>
            </a:r>
          </a:p>
          <a:p>
            <a:r>
              <a:rPr lang="en-AU" sz="4000"/>
              <a:t>From the love of Christ our Lord</a:t>
            </a:r>
            <a:endParaRPr lang="en-AU" sz="4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9CCF1F-BA41-4EB7-82BD-96EDC821072E}"/>
              </a:ext>
            </a:extLst>
          </p:cNvPr>
          <p:cNvSpPr/>
          <p:nvPr/>
        </p:nvSpPr>
        <p:spPr>
          <a:xfrm>
            <a:off x="230542" y="5483952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latin typeface="akagi_probook"/>
              </a:rPr>
              <a:t>CCLI Song # 3918256</a:t>
            </a:r>
          </a:p>
          <a:p>
            <a:r>
              <a:rPr lang="en-AU" sz="1050" dirty="0">
                <a:latin typeface="akagi_probook"/>
              </a:rPr>
              <a:t>Archibald Raymond Wiggins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r>
              <a:rPr lang="en-AU" sz="1050" dirty="0">
                <a:latin typeface="akagi_probook"/>
              </a:rPr>
              <a:t>CCLI Licence #</a:t>
            </a:r>
            <a:endParaRPr lang="en-AU" sz="105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1490660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148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2021-12-21T08:12:01Z</dcterms:created>
  <dcterms:modified xsi:type="dcterms:W3CDTF">2021-12-21T08:14:52Z</dcterms:modified>
</cp:coreProperties>
</file>