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8B874DE7-F2AF-4851-9898-72D516883F7D}"/>
    <pc:docChg chg="modSld">
      <pc:chgData name="Narelle Wheaton" userId="6e1b2b30-480e-4f91-806b-6735d5b9e446" providerId="ADAL" clId="{8B874DE7-F2AF-4851-9898-72D516883F7D}" dt="2022-04-12T05:32:24.349" v="20" actId="20577"/>
      <pc:docMkLst>
        <pc:docMk/>
      </pc:docMkLst>
      <pc:sldChg chg="modSp mod">
        <pc:chgData name="Narelle Wheaton" userId="6e1b2b30-480e-4f91-806b-6735d5b9e446" providerId="ADAL" clId="{8B874DE7-F2AF-4851-9898-72D516883F7D}" dt="2022-04-12T05:32:24.349" v="20" actId="20577"/>
        <pc:sldMkLst>
          <pc:docMk/>
          <pc:sldMk cId="2410847799" sldId="260"/>
        </pc:sldMkLst>
        <pc:spChg chg="mod">
          <ac:chgData name="Narelle Wheaton" userId="6e1b2b30-480e-4f91-806b-6735d5b9e446" providerId="ADAL" clId="{8B874DE7-F2AF-4851-9898-72D516883F7D}" dt="2022-04-12T05:32:24.349" v="20" actId="20577"/>
          <ac:spMkLst>
            <pc:docMk/>
            <pc:sldMk cId="2410847799" sldId="260"/>
            <ac:spMk id="4" creationId="{FC8BFD0D-0695-44B8-8515-9D8FA1F12CD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C69710-6A02-4BE5-9E00-10270154A9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35F2B0-F7A8-46C8-9E12-99C9BB4F42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F298C4-3207-4FD6-9354-CF5155B6E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55D628-849C-4C26-96EF-70FD92754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CFFD22-18C1-473B-96E7-1FA1C9D6E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9779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DC099-B31F-4887-9E60-48C929B18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B6000B-36A4-45DC-87A0-47CC662A36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8113CF-A3CC-421A-8B83-98FAC559A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3A757E-70DC-4A07-87BB-2FE3D570B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C21C3-70AD-4204-AC81-4A6C66919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4994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75FA533-77D8-4527-B4CA-37D2CD20E6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9070C6-F245-48F8-95D2-93DFC06B42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1C1AE-8DC0-4BF2-B23C-18B7944AC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2EAC89-5907-4CD3-B1D0-DB18B6660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D02A5-1093-490D-9EB1-8CEF04D03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6694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26D81-8745-4560-AB92-7C9E64F92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91964F-6854-4940-A322-B6B1440D0F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7260EB-07A8-4812-B8E5-F0F85A8D1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A784C7-BBCE-4220-A79E-A8B562E21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06A14-8DA0-4C8B-AE70-35BF44127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4227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D354B-4D62-4386-8704-93E9B9144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25DD9-BFF7-43AD-9CC3-B945BDDFC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886100-3326-4D5C-AFCD-DC9BEEEF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78E386-F280-453A-BBF9-6867DA2C1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C0CA5-6D39-4DF9-A2CD-9FEF0C18D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1694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B99DD-07BF-44D9-B52F-869A5AC39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101432-0677-43CD-B316-98DB53DECF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9CCC8A-B50D-4797-83C8-0B3F1E0FB7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687F63-2552-4E0C-9B0E-1FFDAE23E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63490C-F402-43B1-AA06-0176E73B7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0C2B85-4257-46BF-BCA3-5671C9982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5202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33511B-432E-4084-AB97-523859A56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8D61F-3E6C-4D52-9BF3-B6B79C8232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0E7BD9-361F-407A-BCA3-A61C6D0742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7E512A-0046-4A64-B41F-374B32E0A7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8A39FB-B610-4AF2-85CC-228C8503EC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5C508A-5690-422D-BD47-43CD7CC81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A3047F2-5568-457C-8090-8BDB263F1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1A4CDF-6C30-4997-A55A-4C26F77BC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2009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28737-3F54-485E-8F0A-CBFD369D0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5B6906-6DA3-4151-AC25-8A84C9085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A61C6D-8E85-45EC-876A-06D27CBFE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81D786-09F7-4324-8487-D2FF011D5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6255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1F7B1C-E6EF-469E-B1ED-BA49B3285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B615DB-F3BB-417D-B49C-94E1038B6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BA51CF-FB1B-4F89-99DD-CF1612E91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7361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FBD80-02FF-4461-8556-533ADAFFD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8396FD-9831-4E65-8D1E-7A346D233C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3BB472-4A3D-48BB-8E75-29C4DD04F3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C48EBE-7F71-4E9D-8A93-588CFD207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812A34-FDA7-4801-8AF9-06FC6AFDA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ED415F-9517-4A25-999A-7EC0CE19E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7341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A8D75-9AD5-411B-8DAF-7CBFD1A0B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E8D03A-6212-43F2-A62D-E4161E2DE3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3B54EA-E734-4827-8389-E26316F146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2F707D-E6D8-474C-B92A-8FA4242BD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BAB4B2-DF46-4551-A99E-A04CA636D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530159-2576-4F74-9D41-43BD6332D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6795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8EB08E-45D8-4241-93B6-F341C50A1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967039-B5B2-468F-8EA6-E610712A77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AAF671-C03D-4BE4-A833-D8B99F01C9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584F3-BFDC-4411-BC80-C5FD5E2472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E6C6B7-F9F1-48D2-935D-C84B90EDFE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74093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FCA1870-26BD-4BF2-A3A7-638C334ABF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14475"/>
            <a:ext cx="9144000" cy="3829050"/>
          </a:xfrm>
        </p:spPr>
        <p:txBody>
          <a:bodyPr>
            <a:normAutofit lnSpcReduction="10000"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God is Spirit, Holy Spirit,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They that worship Him</a:t>
            </a:r>
          </a:p>
          <a:p>
            <a:r>
              <a:rPr lang="en-US" sz="4000" dirty="0">
                <a:solidFill>
                  <a:schemeClr val="bg1"/>
                </a:solidFill>
              </a:rPr>
              <a:t>Must worship Him in Spirit.</a:t>
            </a:r>
          </a:p>
          <a:p>
            <a:r>
              <a:rPr lang="en-US" sz="4000" dirty="0">
                <a:solidFill>
                  <a:schemeClr val="bg1"/>
                </a:solidFill>
              </a:rPr>
              <a:t>God is Spirit, Holy Spirit,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They that worship Him</a:t>
            </a:r>
          </a:p>
          <a:p>
            <a:r>
              <a:rPr lang="en-US" sz="4000" dirty="0">
                <a:solidFill>
                  <a:schemeClr val="bg1"/>
                </a:solidFill>
              </a:rPr>
              <a:t>Must worship Him in truth.</a:t>
            </a:r>
            <a:endParaRPr lang="en-AU" sz="6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8BFD0D-0695-44B8-8515-9D8FA1F12C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466" y="5830655"/>
            <a:ext cx="609600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1100" i="0" dirty="0">
                <a:solidFill>
                  <a:schemeClr val="bg1"/>
                </a:solidFill>
                <a:effectLst/>
                <a:latin typeface="+mn-lt"/>
              </a:rPr>
              <a:t>God is Spirit</a:t>
            </a:r>
          </a:p>
          <a:p>
            <a:pPr eaLnBrk="1" hangingPunct="1"/>
            <a:r>
              <a:rPr lang="en-US" altLang="en-US" sz="1100" dirty="0">
                <a:solidFill>
                  <a:schemeClr val="bg1"/>
                </a:solidFill>
              </a:rPr>
              <a:t>Words</a:t>
            </a:r>
            <a:r>
              <a:rPr lang="en-US" altLang="en-US" sz="1100">
                <a:solidFill>
                  <a:schemeClr val="bg1"/>
                </a:solidFill>
              </a:rPr>
              <a:t>: </a:t>
            </a:r>
            <a:r>
              <a:rPr lang="en-US" sz="1100" b="1" i="0">
                <a:solidFill>
                  <a:schemeClr val="bg1"/>
                </a:solidFill>
                <a:effectLst/>
                <a:latin typeface="+mn-lt"/>
              </a:rPr>
              <a:t>Anon</a:t>
            </a:r>
            <a:endParaRPr lang="en-US" altLang="en-US" sz="1100" dirty="0">
              <a:solidFill>
                <a:schemeClr val="bg1"/>
              </a:solidFill>
              <a:latin typeface="+mn-lt"/>
            </a:endParaRPr>
          </a:p>
          <a:p>
            <a:pPr eaLnBrk="1" hangingPunct="1"/>
            <a:r>
              <a:rPr lang="en-US" altLang="en-US" sz="1100" dirty="0">
                <a:solidFill>
                  <a:schemeClr val="bg1"/>
                </a:solidFill>
              </a:rPr>
              <a:t>© The General of the Salvation Army</a:t>
            </a:r>
            <a:endParaRPr lang="en-AU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8477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47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2022-04-12T05:25:29Z</dcterms:created>
  <dcterms:modified xsi:type="dcterms:W3CDTF">2022-04-12T05:32:26Z</dcterms:modified>
</cp:coreProperties>
</file>