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B276A-EF5D-47EA-916C-DAE330ACF2D6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6DC42-082B-4359-9CC2-1B2EA09B13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27109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B276A-EF5D-47EA-916C-DAE330ACF2D6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6DC42-082B-4359-9CC2-1B2EA09B13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89031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B276A-EF5D-47EA-916C-DAE330ACF2D6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6DC42-082B-4359-9CC2-1B2EA09B13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9445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B276A-EF5D-47EA-916C-DAE330ACF2D6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6DC42-082B-4359-9CC2-1B2EA09B13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81576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B276A-EF5D-47EA-916C-DAE330ACF2D6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6DC42-082B-4359-9CC2-1B2EA09B13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41386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B276A-EF5D-47EA-916C-DAE330ACF2D6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6DC42-082B-4359-9CC2-1B2EA09B13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2518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B276A-EF5D-47EA-916C-DAE330ACF2D6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6DC42-082B-4359-9CC2-1B2EA09B13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121035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B276A-EF5D-47EA-916C-DAE330ACF2D6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6DC42-082B-4359-9CC2-1B2EA09B13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2586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B276A-EF5D-47EA-916C-DAE330ACF2D6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6DC42-082B-4359-9CC2-1B2EA09B13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50586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B276A-EF5D-47EA-916C-DAE330ACF2D6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6DC42-082B-4359-9CC2-1B2EA09B13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115077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B276A-EF5D-47EA-916C-DAE330ACF2D6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6DC42-082B-4359-9CC2-1B2EA09B13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5764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2B276A-EF5D-47EA-916C-DAE330ACF2D6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6DC42-082B-4359-9CC2-1B2EA09B13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3013883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DDCF14F-D75F-41B5-9FB3-CB7682476D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13895"/>
            <a:ext cx="9144000" cy="3943905"/>
          </a:xfrm>
        </p:spPr>
        <p:txBody>
          <a:bodyPr>
            <a:normAutofit/>
          </a:bodyPr>
          <a:lstStyle/>
          <a:p>
            <a:r>
              <a:rPr lang="en-AU" sz="4000" dirty="0"/>
              <a:t>God in you God in me</a:t>
            </a:r>
          </a:p>
          <a:p>
            <a:r>
              <a:rPr lang="en-AU" sz="4000" dirty="0"/>
              <a:t>Making us all we can be</a:t>
            </a:r>
          </a:p>
          <a:p>
            <a:r>
              <a:rPr lang="en-AU" sz="4000" dirty="0"/>
              <a:t>Created in His image let us live in His will</a:t>
            </a:r>
          </a:p>
          <a:p>
            <a:r>
              <a:rPr lang="en-AU" sz="4000" dirty="0"/>
              <a:t>God in you God in me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21B81E7-8DB5-458E-9A7B-476DDCFFF602}"/>
              </a:ext>
            </a:extLst>
          </p:cNvPr>
          <p:cNvSpPr/>
          <p:nvPr/>
        </p:nvSpPr>
        <p:spPr>
          <a:xfrm>
            <a:off x="269290" y="5733586"/>
            <a:ext cx="6096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dirty="0">
                <a:latin typeface="akagi_probook"/>
              </a:rPr>
              <a:t>CCLI Song # 2452005</a:t>
            </a:r>
          </a:p>
          <a:p>
            <a:r>
              <a:rPr lang="en-AU" sz="1050" dirty="0">
                <a:latin typeface="akagi_probook"/>
              </a:rPr>
              <a:t>William Himes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50" dirty="0">
                <a:latin typeface="akagi_probook"/>
              </a:rPr>
              <a:t>© 1997 Salvationist Publishing &amp; Supplies Ltd. (Admin. by </a:t>
            </a:r>
            <a:r>
              <a:rPr lang="en-AU" sz="1050" dirty="0" err="1">
                <a:latin typeface="akagi_probook"/>
              </a:rPr>
              <a:t>CopyCare</a:t>
            </a:r>
            <a:r>
              <a:rPr lang="en-AU" sz="1050" dirty="0">
                <a:latin typeface="akagi_probook"/>
              </a:rPr>
              <a:t> Pacific Pty. Ltd.)</a:t>
            </a:r>
          </a:p>
          <a:p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i="1" dirty="0">
              <a:latin typeface="akagi_probook"/>
            </a:endParaRPr>
          </a:p>
          <a:p>
            <a:r>
              <a:rPr lang="en-AU" sz="1050" dirty="0">
                <a:latin typeface="akagi_probook"/>
              </a:rPr>
              <a:t>CCLI Licence #</a:t>
            </a:r>
            <a:endParaRPr lang="en-AU" sz="1050" b="0" i="0" dirty="0">
              <a:effectLst/>
              <a:latin typeface="akagi_probook"/>
            </a:endParaRPr>
          </a:p>
        </p:txBody>
      </p:sp>
    </p:spTree>
    <p:extLst>
      <p:ext uri="{BB962C8B-B14F-4D97-AF65-F5344CB8AC3E}">
        <p14:creationId xmlns:p14="http://schemas.microsoft.com/office/powerpoint/2010/main" val="10751656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75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akagi_probook</vt:lpstr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2021-12-22T04:54:13Z</dcterms:created>
  <dcterms:modified xsi:type="dcterms:W3CDTF">2021-12-22T04:55:07Z</dcterms:modified>
</cp:coreProperties>
</file>