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3940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103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121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639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959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875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895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452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239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392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BDC45-B188-4260-BD26-E591BFBF10EE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06D8-A583-40E2-8B5C-DAFAC22BF31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97243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E48D58-CA27-48EB-8B47-EB7368B87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9567"/>
            <a:ext cx="9144000" cy="4697835"/>
          </a:xfrm>
        </p:spPr>
        <p:txBody>
          <a:bodyPr>
            <a:normAutofit/>
          </a:bodyPr>
          <a:lstStyle/>
          <a:p>
            <a:r>
              <a:rPr lang="en-US" sz="4000" b="0" i="0" dirty="0">
                <a:effectLst/>
              </a:rPr>
              <a:t>And are we yet alive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And see each other's face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Glory and thanks to Jesus give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For His almighty grace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effectLst/>
              </a:rPr>
              <a:t>Preserved by power divine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To full salvation here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Again in Jesus' praise we join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And in His sight appear</a:t>
            </a:r>
          </a:p>
        </p:txBody>
      </p:sp>
    </p:spTree>
    <p:extLst>
      <p:ext uri="{BB962C8B-B14F-4D97-AF65-F5344CB8AC3E}">
        <p14:creationId xmlns:p14="http://schemas.microsoft.com/office/powerpoint/2010/main" val="2205242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E48D58-CA27-48EB-8B47-EB7368B87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9567"/>
            <a:ext cx="9144000" cy="490756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effectLst/>
              </a:rPr>
              <a:t>Verse 2</a:t>
            </a:r>
          </a:p>
          <a:p>
            <a:r>
              <a:rPr lang="en-US" sz="4000" b="0" i="0" dirty="0">
                <a:effectLst/>
              </a:rPr>
              <a:t>What troubles have we seen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What mighty conflicts we have passed</a:t>
            </a:r>
            <a:br>
              <a:rPr lang="en-US" sz="4000" b="0" i="0" dirty="0">
                <a:effectLst/>
              </a:rPr>
            </a:br>
            <a:r>
              <a:rPr lang="en-US" sz="4000" b="0" i="0" dirty="0" err="1">
                <a:effectLst/>
              </a:rPr>
              <a:t>Fightings</a:t>
            </a:r>
            <a:r>
              <a:rPr lang="en-US" sz="4000" b="0" i="0" dirty="0">
                <a:effectLst/>
              </a:rPr>
              <a:t> without and fears within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Since we assembled last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effectLst/>
              </a:rPr>
              <a:t>But out of all the Lord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Has brought us by His love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And still He doth His help afford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And hides our life above</a:t>
            </a:r>
          </a:p>
        </p:txBody>
      </p:sp>
    </p:spTree>
    <p:extLst>
      <p:ext uri="{BB962C8B-B14F-4D97-AF65-F5344CB8AC3E}">
        <p14:creationId xmlns:p14="http://schemas.microsoft.com/office/powerpoint/2010/main" val="353522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E48D58-CA27-48EB-8B47-EB7368B87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9567"/>
            <a:ext cx="9144000" cy="4806892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effectLst/>
              </a:rPr>
              <a:t>Verse 5</a:t>
            </a:r>
          </a:p>
          <a:p>
            <a:r>
              <a:rPr lang="en-US" sz="4000" b="0" i="0" dirty="0">
                <a:effectLst/>
              </a:rPr>
              <a:t>Then let us make our boast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Of His redeeming power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Which saves us to the uttermost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Till we can sin no more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effectLst/>
              </a:rPr>
              <a:t>Let us take up the cross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Till we the crown obtain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And gladly reckon all things loss</a:t>
            </a:r>
            <a:br>
              <a:rPr lang="en-US" sz="4000" b="0" i="0" dirty="0">
                <a:effectLst/>
              </a:rPr>
            </a:br>
            <a:r>
              <a:rPr lang="en-US" sz="4000" b="0" i="0" dirty="0">
                <a:effectLst/>
              </a:rPr>
              <a:t>So we may Jesus gain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723108-9F05-478A-9ACD-42938C780E22}"/>
              </a:ext>
            </a:extLst>
          </p:cNvPr>
          <p:cNvSpPr txBox="1"/>
          <p:nvPr/>
        </p:nvSpPr>
        <p:spPr>
          <a:xfrm>
            <a:off x="228600" y="5817252"/>
            <a:ext cx="609460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effectLst/>
                <a:latin typeface="akagi_probook"/>
              </a:rPr>
              <a:t>CCLI Song # 4302524</a:t>
            </a:r>
          </a:p>
          <a:p>
            <a:pPr algn="l"/>
            <a:r>
              <a:rPr lang="en-US" sz="1000" b="0" i="0" dirty="0">
                <a:effectLst/>
                <a:latin typeface="akagi_probook"/>
              </a:rPr>
              <a:t>Charles Wesley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effectLst/>
                <a:latin typeface="akagi_probook"/>
              </a:rPr>
              <a:t>SongSelect</a:t>
            </a:r>
            <a:r>
              <a:rPr lang="en-US" sz="1000" b="0" i="1" dirty="0"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effectLst/>
              <a:latin typeface="akagi_probook"/>
            </a:endParaRPr>
          </a:p>
          <a:p>
            <a:pPr algn="l"/>
            <a:r>
              <a:rPr lang="en-US" sz="1000" b="0" i="0" dirty="0">
                <a:effectLst/>
                <a:latin typeface="akagi_probook"/>
              </a:rPr>
              <a:t>CCLI </a:t>
            </a:r>
            <a:r>
              <a:rPr lang="en-US" sz="1000" b="0" i="0" dirty="0" err="1">
                <a:effectLst/>
                <a:latin typeface="akagi_probook"/>
              </a:rPr>
              <a:t>Licence</a:t>
            </a:r>
            <a:r>
              <a:rPr lang="en-US" sz="1000" b="0" i="0" dirty="0"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812462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181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2022-04-06T06:39:31Z</dcterms:created>
  <dcterms:modified xsi:type="dcterms:W3CDTF">2022-04-06T06:44:17Z</dcterms:modified>
</cp:coreProperties>
</file>