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6575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6255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5521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1116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316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3226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1957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468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373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2403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3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68496-1579-4059-A547-48DDD719D4D7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AFF37-0BD9-4009-B36B-0DE33E57753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37667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550674-B264-4B67-800E-FA76F857C7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76039"/>
            <a:ext cx="9144000" cy="4225771"/>
          </a:xfrm>
        </p:spPr>
        <p:txBody>
          <a:bodyPr>
            <a:normAutofit/>
          </a:bodyPr>
          <a:lstStyle/>
          <a:p>
            <a:r>
              <a:rPr lang="en-AU" sz="4000" dirty="0"/>
              <a:t>O Lord how often should we be</a:t>
            </a:r>
          </a:p>
          <a:p>
            <a:r>
              <a:rPr lang="en-AU" sz="4000" dirty="0"/>
              <a:t>Defeated were it not for Thee</a:t>
            </a:r>
          </a:p>
          <a:p>
            <a:r>
              <a:rPr lang="en-AU" sz="4000" dirty="0"/>
              <a:t>Cast down but for Thy grace</a:t>
            </a:r>
          </a:p>
          <a:p>
            <a:r>
              <a:rPr lang="en-AU" sz="4000" dirty="0"/>
              <a:t>When all the arts of Hell oppose</a:t>
            </a:r>
          </a:p>
          <a:p>
            <a:r>
              <a:rPr lang="en-AU" sz="4000" dirty="0"/>
              <a:t>We find a refuge from our foes</a:t>
            </a:r>
          </a:p>
          <a:p>
            <a:r>
              <a:rPr lang="en-AU" sz="4000" dirty="0"/>
              <a:t>Within the holy place</a:t>
            </a:r>
          </a:p>
        </p:txBody>
      </p:sp>
    </p:spTree>
    <p:extLst>
      <p:ext uri="{BB962C8B-B14F-4D97-AF65-F5344CB8AC3E}">
        <p14:creationId xmlns:p14="http://schemas.microsoft.com/office/powerpoint/2010/main" val="1440890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CB6A007-E51A-4F42-9689-F1778FB730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63480"/>
            <a:ext cx="9144000" cy="5220069"/>
          </a:xfrm>
        </p:spPr>
        <p:txBody>
          <a:bodyPr/>
          <a:lstStyle/>
          <a:p>
            <a:r>
              <a:rPr lang="en-AU" sz="1800" dirty="0"/>
              <a:t>Verse 2</a:t>
            </a:r>
          </a:p>
          <a:p>
            <a:r>
              <a:rPr lang="en-AU" sz="4000" dirty="0"/>
              <a:t>We dare not boast O Lord of light</a:t>
            </a:r>
          </a:p>
          <a:p>
            <a:r>
              <a:rPr lang="en-AU" sz="4000" dirty="0"/>
              <a:t>In human wisdom or in might</a:t>
            </a:r>
          </a:p>
          <a:p>
            <a:r>
              <a:rPr lang="en-AU" sz="4000" dirty="0"/>
              <a:t>To keep us pure within</a:t>
            </a:r>
          </a:p>
          <a:p>
            <a:r>
              <a:rPr lang="en-AU" sz="4000" dirty="0"/>
              <a:t>Do Thou assist we humbly pray</a:t>
            </a:r>
          </a:p>
          <a:p>
            <a:r>
              <a:rPr lang="en-AU" sz="4000" dirty="0"/>
              <a:t>Lest in our blindness we should stray</a:t>
            </a:r>
          </a:p>
          <a:p>
            <a:r>
              <a:rPr lang="en-AU" sz="4000" dirty="0"/>
              <a:t>Into the toils of sin</a:t>
            </a:r>
          </a:p>
        </p:txBody>
      </p:sp>
    </p:spTree>
    <p:extLst>
      <p:ext uri="{BB962C8B-B14F-4D97-AF65-F5344CB8AC3E}">
        <p14:creationId xmlns:p14="http://schemas.microsoft.com/office/powerpoint/2010/main" val="3975608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388B809-FAEF-4257-AD4A-338032D655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90113"/>
            <a:ext cx="9144000" cy="5033638"/>
          </a:xfrm>
        </p:spPr>
        <p:txBody>
          <a:bodyPr>
            <a:normAutofit/>
          </a:bodyPr>
          <a:lstStyle/>
          <a:p>
            <a:r>
              <a:rPr lang="en-AU" dirty="0"/>
              <a:t>Verse 3</a:t>
            </a:r>
          </a:p>
          <a:p>
            <a:r>
              <a:rPr lang="en-AU" sz="4000" dirty="0"/>
              <a:t>Thee will we serve and Thee alone</a:t>
            </a:r>
          </a:p>
          <a:p>
            <a:r>
              <a:rPr lang="en-AU" sz="4000" dirty="0"/>
              <a:t>No other ruler will we own</a:t>
            </a:r>
          </a:p>
          <a:p>
            <a:r>
              <a:rPr lang="en-AU" sz="4000" dirty="0"/>
              <a:t>But with a godly fear</a:t>
            </a:r>
          </a:p>
          <a:p>
            <a:r>
              <a:rPr lang="en-AU" sz="4000" dirty="0"/>
              <a:t>Redeem the time at Thy command</a:t>
            </a:r>
          </a:p>
          <a:p>
            <a:r>
              <a:rPr lang="en-AU" sz="4000" dirty="0"/>
              <a:t>Then with the saints at Thy right hand</a:t>
            </a:r>
          </a:p>
          <a:p>
            <a:r>
              <a:rPr lang="en-AU" sz="4000" dirty="0"/>
              <a:t>Triumphantly appear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79FA2A-386F-45A6-88C3-3C1C9710773B}"/>
              </a:ext>
            </a:extLst>
          </p:cNvPr>
          <p:cNvSpPr/>
          <p:nvPr/>
        </p:nvSpPr>
        <p:spPr>
          <a:xfrm>
            <a:off x="322556" y="5662565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dirty="0">
                <a:latin typeface="akagi_probook"/>
              </a:rPr>
              <a:t>CCLI Song # 3920471</a:t>
            </a:r>
          </a:p>
          <a:p>
            <a:r>
              <a:rPr lang="en-AU" sz="1100" dirty="0">
                <a:latin typeface="akagi_probook"/>
              </a:rPr>
              <a:t>Albert </a:t>
            </a:r>
            <a:r>
              <a:rPr lang="en-AU" sz="1100" dirty="0" err="1">
                <a:latin typeface="akagi_probook"/>
              </a:rPr>
              <a:t>Orsborn</a:t>
            </a:r>
            <a:endParaRPr lang="en-AU" sz="1100" dirty="0">
              <a:latin typeface="akagi_probook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sz="1100" dirty="0">
                <a:latin typeface="akagi_probook"/>
              </a:rPr>
              <a:t>© Salvationist Publishing &amp; Supplies Ltd. (Admin. by </a:t>
            </a:r>
            <a:r>
              <a:rPr lang="en-AU" sz="1100" dirty="0" err="1">
                <a:latin typeface="akagi_probook"/>
              </a:rPr>
              <a:t>CopyCare</a:t>
            </a:r>
            <a:r>
              <a:rPr lang="en-AU" sz="1100" dirty="0">
                <a:latin typeface="akagi_probook"/>
              </a:rPr>
              <a:t> Pacific Pty. Ltd.)</a:t>
            </a:r>
          </a:p>
          <a:p>
            <a:r>
              <a:rPr lang="en-AU" sz="1100" i="1" dirty="0">
                <a:latin typeface="akagi_probook"/>
              </a:rPr>
              <a:t>For use solely with the </a:t>
            </a:r>
            <a:r>
              <a:rPr lang="en-AU" sz="1100" i="1" dirty="0" err="1">
                <a:latin typeface="akagi_probook"/>
              </a:rPr>
              <a:t>SongSelect</a:t>
            </a:r>
            <a:r>
              <a:rPr lang="en-AU" sz="1100" i="1" dirty="0">
                <a:latin typeface="akagi_probook"/>
              </a:rPr>
              <a:t>® </a:t>
            </a:r>
            <a:r>
              <a:rPr lang="en-AU" sz="110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i="1" dirty="0">
                <a:latin typeface="akagi_probook"/>
              </a:rPr>
              <a:t>. All rights reserved. </a:t>
            </a:r>
            <a:r>
              <a:rPr lang="en-AU" sz="110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i="1" dirty="0">
              <a:latin typeface="akagi_probook"/>
            </a:endParaRPr>
          </a:p>
          <a:p>
            <a:r>
              <a:rPr lang="en-AU" sz="1100" dirty="0">
                <a:latin typeface="akagi_probook"/>
              </a:rPr>
              <a:t>CCLI Licence #</a:t>
            </a:r>
            <a:endParaRPr lang="en-AU" sz="110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2793992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158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2021-12-21T05:46:53Z</dcterms:created>
  <dcterms:modified xsi:type="dcterms:W3CDTF">2021-12-21T05:53:46Z</dcterms:modified>
</cp:coreProperties>
</file>