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18449-7FBB-40E4-9248-9A223E638A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0E890C-3C3B-40A8-95AC-D07363783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E7D3B-C248-4401-92C4-1B8921536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87CAA-9664-4DD3-B7F1-252CDE8C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026B6-45D2-4BBE-9041-BF69C0E99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332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15292-C4FA-4B68-AAEE-ED5A72C63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54CE54-B97B-4E78-97CF-55DB43D62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7E736-7EFA-4BAE-8B8D-59FF3256E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0B473-70CA-423C-A696-3E3CFB570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1497D-47B6-4D03-AFB9-8127560A4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5592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D7C5D0-663B-41FF-977B-87E668AFCB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39FB1B-2473-47D3-8E41-D237C0BB3D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18F1F3-3539-4D4B-BBE3-33FA6F907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84E2B-CA0B-444B-8D3D-655D0717A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35B0A-FF60-447A-8454-FDCA2D1FD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6341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6A604-C79F-487D-866F-2A3DD3CD9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8C3B8-4BD3-48E0-AD83-5332CA85C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4C855-AAF3-4B30-9110-592547BF9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B1DD9-C028-44F4-AA38-EC1F55583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11A71-B764-4AD3-ADA1-71A12C4FC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5834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AAA8A-44BF-412A-9CC8-606AC7994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D051DD-88FF-459E-997F-BE6EB33FB4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3D62E-FB20-4329-86EC-7E1351606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352ADE-9043-4BCB-B28D-83ADC82FF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E28E9-26B0-4F76-ADBA-30E989520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093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B3031-FCFC-4DF8-99CC-592D50A5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D88AC-340E-4251-93BD-A5D265A28A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5369F4-17C2-4CDF-8861-C7A917E0C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353CD3-5092-475C-9257-9507341F4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5A031B-0C62-4EAC-B16E-05860AD33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65F02A-05CE-4A26-A41D-56A0478EC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499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6F4A0-7644-468C-BCD8-1C814B6B3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92DFD-51DD-4B8C-90D6-775408FDC2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BA020A-3A95-460D-9A60-C29EB5BF0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3AF9DD-6C10-42CA-9062-1FCF44740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6C38E3-0EC7-4026-AF37-93B10A0F15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19BFC3-EEE3-4362-B555-DC47ADA9F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D899AB-0C8F-4AA7-AA5A-84B3F6D64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498A4B-B48B-4F35-867B-41EF19A9B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273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D23B0-8856-4BD7-B30F-3D0445F3F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B752-588B-4382-8E80-1DBDDD275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CFCB9F-241B-4ED1-9C61-BB6AC350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25FCF5-075F-4C92-B1E4-F68E4E359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2140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C47554-1018-4330-BB02-A0C34CC3B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DDBE7F-0758-4AFA-A073-928E05CF2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B5F338-757E-4429-9EF5-8F9A02C94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746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DFF50-3D9B-422F-B9E9-1496CEE1E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557B0-851F-47DB-8347-6E855D860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97B33F-D4FC-4C12-9426-5DD7EB12E3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A1EB4-A8FB-4464-A624-FA245FED9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FAFD07-C5F3-4600-8CEC-DB7BD253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E536DC-63B1-4F99-8B2F-D6086F516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0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5F507-5267-4956-B409-DACF11E4F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4A1874-6937-4E0D-94FF-E1F925A0CC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72E970-4BD6-413C-BE1F-554C4567CE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2A8397-515C-48C5-80B8-42B1F4148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CF2D59-0011-4128-A967-92272A3D7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4CFDFF-B5EA-4A37-85E8-40C63E185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6831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7B6753-0F17-4E63-B210-60FBD6E05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FFC640-733F-4B70-9F0D-11B9121654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C64F4A-D909-4363-9D8C-E292F6B18F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995D7-61F2-4931-96AC-B2EFC07963F8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674CDE-C840-48B7-9A88-E989E0008C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BD865-1792-42B3-B9A4-60056A972C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950D-E567-49FE-BC61-CFB0789A81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666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E56912-E485-4F31-8D66-2921E93FD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7360" y="822610"/>
            <a:ext cx="9144000" cy="475523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When You asked the simple question,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“Who do men say I am?”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 many answers surfaced in my mind: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 say, “You are a good man,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 prophet, one who saves.”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Then You asked, “Who do you say I am?”</a:t>
            </a:r>
          </a:p>
        </p:txBody>
      </p:sp>
    </p:spTree>
    <p:extLst>
      <p:ext uri="{BB962C8B-B14F-4D97-AF65-F5344CB8AC3E}">
        <p14:creationId xmlns:p14="http://schemas.microsoft.com/office/powerpoint/2010/main" val="2204466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E56912-E485-4F31-8D66-2921E93FD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21360"/>
            <a:ext cx="9144000" cy="51612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You're my Lord, my Christ;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You my life is sacrificed.</a:t>
            </a:r>
          </a:p>
          <a:p>
            <a:r>
              <a:rPr lang="en-US" sz="4000" dirty="0">
                <a:solidFill>
                  <a:schemeClr val="bg1"/>
                </a:solidFill>
              </a:rPr>
              <a:t>You're my focus and direction,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meaning of my life;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(Repeat)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 Lord and Christ!</a:t>
            </a:r>
          </a:p>
        </p:txBody>
      </p:sp>
    </p:spTree>
    <p:extLst>
      <p:ext uri="{BB962C8B-B14F-4D97-AF65-F5344CB8AC3E}">
        <p14:creationId xmlns:p14="http://schemas.microsoft.com/office/powerpoint/2010/main" val="4281536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E56912-E485-4F31-8D66-2921E93FD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8690"/>
            <a:ext cx="9144000" cy="454441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When You asked the burning question,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“Who do you say I am?”</a:t>
            </a:r>
          </a:p>
          <a:p>
            <a:r>
              <a:rPr lang="en-US" sz="4000" dirty="0">
                <a:solidFill>
                  <a:schemeClr val="bg1"/>
                </a:solidFill>
              </a:rPr>
              <a:t>You challenged those perceptions held so dear;</a:t>
            </a:r>
          </a:p>
          <a:p>
            <a:r>
              <a:rPr lang="en-US" sz="4000" dirty="0">
                <a:solidFill>
                  <a:schemeClr val="bg1"/>
                </a:solidFill>
              </a:rPr>
              <a:t>But through doubt there surged assurance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the knowledge of Your name,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I knew I could never be the same!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B42C8A-E1EB-4072-AD40-703D7FBD2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66" y="5830655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When you asked the Simple Question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Words</a:t>
            </a:r>
            <a:r>
              <a:rPr lang="en-US" altLang="en-US" sz="1200">
                <a:solidFill>
                  <a:schemeClr val="bg1"/>
                </a:solidFill>
              </a:rPr>
              <a:t>: Yvonne Field</a:t>
            </a:r>
            <a:endParaRPr lang="en-US" altLang="en-US" sz="1200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313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E56912-E485-4F31-8D66-2921E93FD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21360"/>
            <a:ext cx="9144000" cy="51612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You're my Lord, my Christ;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You my life is sacrificed.</a:t>
            </a:r>
          </a:p>
          <a:p>
            <a:r>
              <a:rPr lang="en-US" sz="4000" dirty="0">
                <a:solidFill>
                  <a:schemeClr val="bg1"/>
                </a:solidFill>
              </a:rPr>
              <a:t>You're my focus and direction,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meaning of my life;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(Repeat)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 Lord and Christ!</a:t>
            </a:r>
          </a:p>
        </p:txBody>
      </p:sp>
    </p:spTree>
    <p:extLst>
      <p:ext uri="{BB962C8B-B14F-4D97-AF65-F5344CB8AC3E}">
        <p14:creationId xmlns:p14="http://schemas.microsoft.com/office/powerpoint/2010/main" val="3109903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188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2022-04-12T05:04:12Z</dcterms:created>
  <dcterms:modified xsi:type="dcterms:W3CDTF">2022-04-12T05:24:15Z</dcterms:modified>
</cp:coreProperties>
</file>