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7DDCE91-1A23-436A-B723-DBD5BE6457AA}"/>
    <pc:docChg chg="modSld">
      <pc:chgData name="Narelle Wheaton" userId="6e1b2b30-480e-4f91-806b-6735d5b9e446" providerId="ADAL" clId="{E7DDCE91-1A23-436A-B723-DBD5BE6457AA}" dt="2022-04-12T04:25:34.965" v="1" actId="20577"/>
      <pc:docMkLst>
        <pc:docMk/>
      </pc:docMkLst>
      <pc:sldChg chg="modSp mod">
        <pc:chgData name="Narelle Wheaton" userId="6e1b2b30-480e-4f91-806b-6735d5b9e446" providerId="ADAL" clId="{E7DDCE91-1A23-436A-B723-DBD5BE6457AA}" dt="2022-04-12T04:25:34.965" v="1" actId="20577"/>
        <pc:sldMkLst>
          <pc:docMk/>
          <pc:sldMk cId="674981691" sldId="260"/>
        </pc:sldMkLst>
        <pc:spChg chg="mod">
          <ac:chgData name="Narelle Wheaton" userId="6e1b2b30-480e-4f91-806b-6735d5b9e446" providerId="ADAL" clId="{E7DDCE91-1A23-436A-B723-DBD5BE6457AA}" dt="2022-04-12T04:25:34.965" v="1" actId="20577"/>
          <ac:spMkLst>
            <pc:docMk/>
            <pc:sldMk cId="674981691" sldId="260"/>
            <ac:spMk id="4" creationId="{784482DF-3C80-4942-AB51-12C985219C5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3C45A-B8DA-4FE6-A322-485BD9EE07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80C928-6900-4839-A966-C59970F218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0944F-E603-4FFB-BF80-8785C674B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437AD-C454-4C12-A5BF-FFDE311F2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A9FF2-993D-452B-9287-D6E3C31D2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9495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CC142-4EAE-4797-A761-D445E9A67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1F6CEF-04ED-4DA0-8957-8857B6B577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D4E9D-1E43-4196-B2CE-195CB5D4B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A4733-3DA4-4A92-A13A-82F3ED8E4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997A1-BBA1-43FD-A1CC-41E353B2D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3910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CE2DA0-F82A-4B23-8E38-A5A60F18E0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074CD5-6A24-4962-9B1B-1AB66F7FB4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F9FC9-DB84-47E9-8E97-0A0090B51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D5FC49-524F-4642-9ABE-370DBB6CD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93DB6-55BC-4141-97BB-4134A9538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5818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F2505-26AA-4BC4-BA11-753377498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51824-A104-4B3C-ADD0-0C391D38AE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CA6D9E-0AD9-458F-B299-A1DE7CF26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ACFE2-0085-436E-99F6-8D66149E6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02770D-6E8A-40F6-8AD0-AA61551D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2586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658C1-4999-4BA2-8174-1C2D4EF63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EDCB6-8BA2-4FFF-BBDE-D35F2D56E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504DE-80E5-48DC-A70E-23531DACB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A8251-7787-4A8D-8C40-25110A822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9958EB-EEDB-4868-B7A5-E4DBD45CC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5022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B5829-40A1-464C-A5E1-2DE6C3C4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2EE8D-2BFB-4975-A896-0AB7BF3D72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66528-C4D0-4D9E-AE95-4AD6CE411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EDA754-5F63-430C-845D-41F1B4C47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8F22AA-3FC9-42F6-BAB4-FA5FB2D29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D04171-4DE5-42D0-B96C-49D1BDE4B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103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F3932-0C9D-4476-BE1C-024882FD1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7040B-3C5D-4BBF-95E0-8B24128F39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95F3F1-9E9A-49B2-894C-A065B27795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E9CDA7-6F8F-456B-B55D-912D930EE6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FB1FF4-252E-41F7-A659-99B6FE4E60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E5D48A-9A71-421E-978A-544E10B38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3335AA-AF5A-4B32-82CE-D37695D95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74936A-4882-42BD-B59A-B4ECA98DF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6460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6C222-24B3-4D93-B8C0-9D69947E8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64A801-E2A8-49DF-8163-9ADC16DB7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0179F8-6BFE-4D6D-B8F7-C530E1BB0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8FE193-4BF1-4B9C-BCB4-D81209391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5948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76314E-F203-40A0-B04A-8F90FF13F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9110AB-E14A-4BDD-8788-BFCE6FF47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E5AA62-5BCD-4A0A-9537-15F64AA54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126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2B467-4B89-4D22-AB9C-E4C1E196F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EBB-AED8-4AAA-A03B-8CD046FD7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01BF63-4B42-4DE8-931C-DA8B268E2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16ECFE-0F5D-4AE3-8622-F5C635F9C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919388-B533-4621-8916-C87B0FD1E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4ACEC-D43F-4737-9AEA-ED5BA5852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8627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4EB8-853F-44C8-8FF9-20F6F377D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69C574-C6AA-46BF-AC58-2D2A9EBB96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89968E-3DA4-4F5F-B6AB-37A15DE68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5F3EEE-2633-4C44-A5DF-4410664A3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BF55EB-77BE-47DC-8BCA-84E4E8BD3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2D7705-39B7-4359-9D87-9D23F1E47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3394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93845-ABE3-4BFD-ACF2-97354A98A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E792D6-6326-414B-AB68-3DB1D7D0E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FEB05-4225-4F22-B9F0-0E90DD1FBA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2C201-2995-4FCD-9D62-38B370262A2C}" type="datetimeFigureOut">
              <a:rPr lang="en-AU" smtClean="0"/>
              <a:t>12/04/2022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BD53F-1794-47B2-B3F4-7A39A823B7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3E100A-22DF-4D58-98E7-98F55AD953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92D63-AA54-48F2-9E5D-6EC7FDA577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0560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31F41A-14D3-4B37-86D5-E473A7430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9301"/>
            <a:ext cx="9144000" cy="2362200"/>
          </a:xfrm>
        </p:spPr>
        <p:txBody>
          <a:bodyPr>
            <a:normAutofit/>
          </a:bodyPr>
          <a:lstStyle/>
          <a:p>
            <a:endParaRPr lang="en-US" sz="4000" dirty="0">
              <a:solidFill>
                <a:schemeClr val="bg1"/>
              </a:solidFill>
            </a:endParaRPr>
          </a:p>
          <a:p>
            <a:r>
              <a:rPr lang="en-US" sz="4000" dirty="0">
                <a:solidFill>
                  <a:schemeClr val="bg1"/>
                </a:solidFill>
              </a:rPr>
              <a:t>Christ was born in Bethlehem, hallelujah,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Son of God and Son of Man, hallelujah:</a:t>
            </a:r>
          </a:p>
        </p:txBody>
      </p:sp>
    </p:spTree>
    <p:extLst>
      <p:ext uri="{BB962C8B-B14F-4D97-AF65-F5344CB8AC3E}">
        <p14:creationId xmlns:p14="http://schemas.microsoft.com/office/powerpoint/2010/main" val="3166516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31F41A-14D3-4B37-86D5-E473A7430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62075"/>
            <a:ext cx="9144000" cy="38957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and praise the Lord our king,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Hallelujah,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and praise the Lord our king,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Hallelujah.</a:t>
            </a:r>
          </a:p>
        </p:txBody>
      </p:sp>
    </p:spTree>
    <p:extLst>
      <p:ext uri="{BB962C8B-B14F-4D97-AF65-F5344CB8AC3E}">
        <p14:creationId xmlns:p14="http://schemas.microsoft.com/office/powerpoint/2010/main" val="185739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31F41A-14D3-4B37-86D5-E473A7430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5"/>
            <a:ext cx="9144000" cy="20669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 grew up an earthly child, hallelujah,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Of the world, but undefiled, hallelujah:</a:t>
            </a:r>
          </a:p>
        </p:txBody>
      </p:sp>
    </p:spTree>
    <p:extLst>
      <p:ext uri="{BB962C8B-B14F-4D97-AF65-F5344CB8AC3E}">
        <p14:creationId xmlns:p14="http://schemas.microsoft.com/office/powerpoint/2010/main" val="468158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31F41A-14D3-4B37-86D5-E473A7430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62075"/>
            <a:ext cx="9144000" cy="38957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and praise the Lord our king,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Hallelujah,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and praise the Lord our king,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Hallelujah.</a:t>
            </a:r>
          </a:p>
        </p:txBody>
      </p:sp>
    </p:spTree>
    <p:extLst>
      <p:ext uri="{BB962C8B-B14F-4D97-AF65-F5344CB8AC3E}">
        <p14:creationId xmlns:p14="http://schemas.microsoft.com/office/powerpoint/2010/main" val="1610608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31F41A-14D3-4B37-86D5-E473A7430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5501"/>
            <a:ext cx="9144000" cy="19240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Jesus died on Calvary, hallelujah,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Rose again triumphantly, hallelujah:</a:t>
            </a:r>
          </a:p>
        </p:txBody>
      </p:sp>
    </p:spTree>
    <p:extLst>
      <p:ext uri="{BB962C8B-B14F-4D97-AF65-F5344CB8AC3E}">
        <p14:creationId xmlns:p14="http://schemas.microsoft.com/office/powerpoint/2010/main" val="1101330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31F41A-14D3-4B37-86D5-E473A7430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62075"/>
            <a:ext cx="9144000" cy="38957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and praise the Lord our king,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Hallelujah,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and praise the Lord our king,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Hallelujah.</a:t>
            </a:r>
          </a:p>
        </p:txBody>
      </p:sp>
    </p:spTree>
    <p:extLst>
      <p:ext uri="{BB962C8B-B14F-4D97-AF65-F5344CB8AC3E}">
        <p14:creationId xmlns:p14="http://schemas.microsoft.com/office/powerpoint/2010/main" val="521283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31F41A-14D3-4B37-86D5-E473A7430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2601"/>
            <a:ext cx="9144000" cy="19621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4.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 will cleanse us from our sin, hallelujah,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If we live by faith in Him, hallelujah.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4482DF-3C80-4942-AB51-12C985219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66" y="5830655"/>
            <a:ext cx="6096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Come And Praise The Lord </a:t>
            </a:r>
            <a:r>
              <a:rPr lang="en-US" altLang="en-US" sz="1200">
                <a:solidFill>
                  <a:schemeClr val="bg1"/>
                </a:solidFill>
              </a:rPr>
              <a:t>Our King</a:t>
            </a:r>
          </a:p>
          <a:p>
            <a:pPr eaLnBrk="1" hangingPunct="1"/>
            <a:r>
              <a:rPr lang="en-US" altLang="en-US" sz="1200">
                <a:solidFill>
                  <a:schemeClr val="bg1"/>
                </a:solidFill>
              </a:rPr>
              <a:t>Words</a:t>
            </a:r>
            <a:r>
              <a:rPr lang="en-US" altLang="en-US" sz="1200" dirty="0">
                <a:solidFill>
                  <a:schemeClr val="bg1"/>
                </a:solidFill>
              </a:rPr>
              <a:t>: Anon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81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31F41A-14D3-4B37-86D5-E473A7430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62075"/>
            <a:ext cx="9144000" cy="38957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and praise the Lord our king,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Hallelujah,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and praise the Lord our king,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Hallelujah.</a:t>
            </a:r>
          </a:p>
        </p:txBody>
      </p:sp>
    </p:spTree>
    <p:extLst>
      <p:ext uri="{BB962C8B-B14F-4D97-AF65-F5344CB8AC3E}">
        <p14:creationId xmlns:p14="http://schemas.microsoft.com/office/powerpoint/2010/main" val="1057601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179</Words>
  <Application>Microsoft Office PowerPoint</Application>
  <PresentationFormat>Widescreen</PresentationFormat>
  <Paragraphs>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2022-04-12T03:43:49Z</dcterms:created>
  <dcterms:modified xsi:type="dcterms:W3CDTF">2022-04-12T04:25:37Z</dcterms:modified>
</cp:coreProperties>
</file>