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57" r:id="rId4"/>
    <p:sldId id="258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BD61B-899B-4234-9F61-6741B4A9A42C}" type="datetimeFigureOut">
              <a:rPr lang="en-AU" smtClean="0"/>
              <a:t>21/12/2021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1384F-92C0-46E9-B251-C1588BE54F9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984256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BD61B-899B-4234-9F61-6741B4A9A42C}" type="datetimeFigureOut">
              <a:rPr lang="en-AU" smtClean="0"/>
              <a:t>21/12/2021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1384F-92C0-46E9-B251-C1588BE54F9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490308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BD61B-899B-4234-9F61-6741B4A9A42C}" type="datetimeFigureOut">
              <a:rPr lang="en-AU" smtClean="0"/>
              <a:t>21/12/2021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1384F-92C0-46E9-B251-C1588BE54F9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894154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BD61B-899B-4234-9F61-6741B4A9A42C}" type="datetimeFigureOut">
              <a:rPr lang="en-AU" smtClean="0"/>
              <a:t>21/12/2021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1384F-92C0-46E9-B251-C1588BE54F9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003845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BD61B-899B-4234-9F61-6741B4A9A42C}" type="datetimeFigureOut">
              <a:rPr lang="en-AU" smtClean="0"/>
              <a:t>21/12/2021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1384F-92C0-46E9-B251-C1588BE54F9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423727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BD61B-899B-4234-9F61-6741B4A9A42C}" type="datetimeFigureOut">
              <a:rPr lang="en-AU" smtClean="0"/>
              <a:t>21/12/2021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1384F-92C0-46E9-B251-C1588BE54F9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058088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BD61B-899B-4234-9F61-6741B4A9A42C}" type="datetimeFigureOut">
              <a:rPr lang="en-AU" smtClean="0"/>
              <a:t>21/12/2021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1384F-92C0-46E9-B251-C1588BE54F9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571984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BD61B-899B-4234-9F61-6741B4A9A42C}" type="datetimeFigureOut">
              <a:rPr lang="en-AU" smtClean="0"/>
              <a:t>21/12/2021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1384F-92C0-46E9-B251-C1588BE54F9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308539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BD61B-899B-4234-9F61-6741B4A9A42C}" type="datetimeFigureOut">
              <a:rPr lang="en-AU" smtClean="0"/>
              <a:t>21/12/2021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1384F-92C0-46E9-B251-C1588BE54F9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033917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BD61B-899B-4234-9F61-6741B4A9A42C}" type="datetimeFigureOut">
              <a:rPr lang="en-AU" smtClean="0"/>
              <a:t>21/12/2021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1384F-92C0-46E9-B251-C1588BE54F9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848559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BD61B-899B-4234-9F61-6741B4A9A42C}" type="datetimeFigureOut">
              <a:rPr lang="en-AU" smtClean="0"/>
              <a:t>21/12/2021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1384F-92C0-46E9-B251-C1588BE54F9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858120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0BD61B-899B-4234-9F61-6741B4A9A42C}" type="datetimeFigureOut">
              <a:rPr lang="en-AU" smtClean="0"/>
              <a:t>21/12/2021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A1384F-92C0-46E9-B251-C1588BE54F9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5271839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AB237332-8ABE-4DA3-BE41-C383B0BBAA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402672"/>
            <a:ext cx="9144000" cy="4518734"/>
          </a:xfrm>
        </p:spPr>
        <p:txBody>
          <a:bodyPr/>
          <a:lstStyle/>
          <a:p>
            <a:r>
              <a:rPr lang="en-AU" dirty="0"/>
              <a:t>Verse 1</a:t>
            </a:r>
          </a:p>
          <a:p>
            <a:r>
              <a:rPr lang="en-AU" sz="4000" dirty="0"/>
              <a:t>Christ whose glory fills the skies</a:t>
            </a:r>
            <a:br>
              <a:rPr lang="en-AU" sz="4000" dirty="0"/>
            </a:br>
            <a:r>
              <a:rPr lang="en-AU" sz="4000" dirty="0"/>
              <a:t>Christ the true the only Light</a:t>
            </a:r>
            <a:br>
              <a:rPr lang="en-AU" sz="4000" dirty="0"/>
            </a:br>
            <a:r>
              <a:rPr lang="en-AU" sz="4000" dirty="0"/>
              <a:t>Sun of righteousness arise</a:t>
            </a:r>
            <a:br>
              <a:rPr lang="en-AU" sz="4000" dirty="0"/>
            </a:br>
            <a:r>
              <a:rPr lang="en-AU" sz="4000" dirty="0"/>
              <a:t>Triumph o'er the shades of night</a:t>
            </a:r>
            <a:br>
              <a:rPr lang="en-AU" sz="4000" dirty="0"/>
            </a:br>
            <a:r>
              <a:rPr lang="en-AU" sz="4000" dirty="0"/>
              <a:t>Dayspring from on high be near</a:t>
            </a:r>
            <a:br>
              <a:rPr lang="en-AU" sz="4000" dirty="0"/>
            </a:br>
            <a:r>
              <a:rPr lang="en-AU" sz="4000" dirty="0"/>
              <a:t>Daystar in my heart appear</a:t>
            </a:r>
          </a:p>
        </p:txBody>
      </p:sp>
    </p:spTree>
    <p:extLst>
      <p:ext uri="{BB962C8B-B14F-4D97-AF65-F5344CB8AC3E}">
        <p14:creationId xmlns:p14="http://schemas.microsoft.com/office/powerpoint/2010/main" val="5715968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026F220-1C5D-404F-B0D0-578DCD9E66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038687"/>
            <a:ext cx="9144000" cy="4219113"/>
          </a:xfrm>
        </p:spPr>
        <p:txBody>
          <a:bodyPr>
            <a:normAutofit lnSpcReduction="10000"/>
          </a:bodyPr>
          <a:lstStyle/>
          <a:p>
            <a:r>
              <a:rPr lang="en-AU" dirty="0"/>
              <a:t>Verse 2</a:t>
            </a:r>
          </a:p>
          <a:p>
            <a:r>
              <a:rPr lang="en-AU" sz="4000" dirty="0"/>
              <a:t>O disclose thy lovely face!</a:t>
            </a:r>
          </a:p>
          <a:p>
            <a:r>
              <a:rPr lang="en-AU" sz="4000" dirty="0"/>
              <a:t>Quicken all my drooping powers;</a:t>
            </a:r>
          </a:p>
          <a:p>
            <a:r>
              <a:rPr lang="en-AU" sz="4000" dirty="0"/>
              <a:t>Gasps my fainting soul for grace</a:t>
            </a:r>
          </a:p>
          <a:p>
            <a:r>
              <a:rPr lang="en-AU" sz="4000" dirty="0"/>
              <a:t>As a thirsty land for showers.</a:t>
            </a:r>
          </a:p>
          <a:p>
            <a:r>
              <a:rPr lang="en-AU" sz="4000" dirty="0"/>
              <a:t>Haste, my Lord, no more delay;</a:t>
            </a:r>
          </a:p>
          <a:p>
            <a:r>
              <a:rPr lang="en-AU" sz="4000" dirty="0"/>
              <a:t>Come, my Saviour, come away.</a:t>
            </a:r>
          </a:p>
        </p:txBody>
      </p:sp>
    </p:spTree>
    <p:extLst>
      <p:ext uri="{BB962C8B-B14F-4D97-AF65-F5344CB8AC3E}">
        <p14:creationId xmlns:p14="http://schemas.microsoft.com/office/powerpoint/2010/main" val="8796294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4F3B603-B680-4A06-B40B-21F6D3456AA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914400"/>
            <a:ext cx="9144000" cy="4343400"/>
          </a:xfrm>
        </p:spPr>
        <p:txBody>
          <a:bodyPr/>
          <a:lstStyle/>
          <a:p>
            <a:r>
              <a:rPr lang="en-AU" dirty="0"/>
              <a:t>Verse 3</a:t>
            </a:r>
          </a:p>
          <a:p>
            <a:r>
              <a:rPr lang="en-AU" sz="4000" dirty="0"/>
              <a:t>Dark and cheerless is the morn</a:t>
            </a:r>
            <a:br>
              <a:rPr lang="en-AU" sz="4000" dirty="0"/>
            </a:br>
            <a:r>
              <a:rPr lang="en-AU" sz="4000" dirty="0"/>
              <a:t>Unaccompanied by thee</a:t>
            </a:r>
            <a:br>
              <a:rPr lang="en-AU" sz="4000" dirty="0"/>
            </a:br>
            <a:r>
              <a:rPr lang="en-AU" sz="4000" dirty="0"/>
              <a:t>Joyless is the day's return</a:t>
            </a:r>
            <a:br>
              <a:rPr lang="en-AU" sz="4000" dirty="0"/>
            </a:br>
            <a:r>
              <a:rPr lang="en-AU" sz="4000" dirty="0"/>
              <a:t>Till thy mercy's beams I see</a:t>
            </a:r>
            <a:br>
              <a:rPr lang="en-AU" sz="4000" dirty="0"/>
            </a:br>
            <a:r>
              <a:rPr lang="en-AU" sz="4000" dirty="0"/>
              <a:t>Till they inward light impart</a:t>
            </a:r>
            <a:br>
              <a:rPr lang="en-AU" sz="4000" dirty="0"/>
            </a:br>
            <a:r>
              <a:rPr lang="en-AU" sz="4000" dirty="0"/>
              <a:t>Glad my eyes and warm my heart</a:t>
            </a:r>
          </a:p>
        </p:txBody>
      </p:sp>
    </p:spTree>
    <p:extLst>
      <p:ext uri="{BB962C8B-B14F-4D97-AF65-F5344CB8AC3E}">
        <p14:creationId xmlns:p14="http://schemas.microsoft.com/office/powerpoint/2010/main" val="34626172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6569513-1A69-4584-9D6A-9D3CB62D1F5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962025"/>
            <a:ext cx="9144000" cy="4295775"/>
          </a:xfrm>
        </p:spPr>
        <p:txBody>
          <a:bodyPr/>
          <a:lstStyle/>
          <a:p>
            <a:r>
              <a:rPr lang="en-AU" dirty="0"/>
              <a:t>Verse 4</a:t>
            </a:r>
          </a:p>
          <a:p>
            <a:r>
              <a:rPr lang="en-AU" sz="4000" dirty="0"/>
              <a:t>Visit then this soul of mine</a:t>
            </a:r>
            <a:br>
              <a:rPr lang="en-AU" sz="4000" dirty="0"/>
            </a:br>
            <a:r>
              <a:rPr lang="en-AU" sz="4000" dirty="0"/>
              <a:t>Pierce the gloom of sin and grief</a:t>
            </a:r>
            <a:br>
              <a:rPr lang="en-AU" sz="4000" dirty="0"/>
            </a:br>
            <a:r>
              <a:rPr lang="en-AU" sz="4000" dirty="0"/>
              <a:t>Fill me radiancy divine</a:t>
            </a:r>
            <a:br>
              <a:rPr lang="en-AU" sz="4000" dirty="0"/>
            </a:br>
            <a:r>
              <a:rPr lang="en-AU" sz="4000" dirty="0"/>
              <a:t>Scatter all my unbelief</a:t>
            </a:r>
            <a:br>
              <a:rPr lang="en-AU" sz="4000" dirty="0"/>
            </a:br>
            <a:r>
              <a:rPr lang="en-AU" sz="4000" dirty="0"/>
              <a:t>More and more thyself display</a:t>
            </a:r>
            <a:br>
              <a:rPr lang="en-AU" sz="4000" dirty="0"/>
            </a:br>
            <a:r>
              <a:rPr lang="en-AU" sz="4000" dirty="0"/>
              <a:t>Shining to the perfect day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CD6D4BF-7959-48A1-8297-F1DA95B40997}"/>
              </a:ext>
            </a:extLst>
          </p:cNvPr>
          <p:cNvSpPr/>
          <p:nvPr/>
        </p:nvSpPr>
        <p:spPr>
          <a:xfrm>
            <a:off x="379890" y="5689261"/>
            <a:ext cx="6096000" cy="90024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sz="1050" dirty="0">
                <a:latin typeface="akagi_probook"/>
              </a:rPr>
              <a:t>CCLI Song # 2744043</a:t>
            </a:r>
          </a:p>
          <a:p>
            <a:r>
              <a:rPr lang="en-AU" sz="1050" dirty="0">
                <a:latin typeface="akagi_probook"/>
              </a:rPr>
              <a:t>Charles Wesley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AU" sz="1050" dirty="0">
                <a:latin typeface="akagi_probook"/>
              </a:rPr>
              <a:t>Public Domain</a:t>
            </a:r>
          </a:p>
          <a:p>
            <a:r>
              <a:rPr lang="en-AU" sz="1050" i="1" dirty="0">
                <a:latin typeface="akagi_probook"/>
              </a:rPr>
              <a:t>For use solely with the </a:t>
            </a:r>
            <a:r>
              <a:rPr lang="en-AU" sz="1050" i="1" dirty="0" err="1">
                <a:latin typeface="akagi_probook"/>
              </a:rPr>
              <a:t>SongSelect</a:t>
            </a:r>
            <a:r>
              <a:rPr lang="en-AU" sz="1050" i="1" dirty="0">
                <a:latin typeface="akagi_probook"/>
              </a:rPr>
              <a:t>® </a:t>
            </a:r>
            <a:r>
              <a:rPr lang="en-AU" sz="1050" i="1" dirty="0"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AU" sz="1050" i="1" dirty="0">
                <a:latin typeface="akagi_probook"/>
              </a:rPr>
              <a:t>. All rights reserved. </a:t>
            </a:r>
            <a:r>
              <a:rPr lang="en-AU" sz="1050" i="1" dirty="0"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AU" sz="1050" i="1" dirty="0">
              <a:latin typeface="akagi_probook"/>
            </a:endParaRPr>
          </a:p>
          <a:p>
            <a:r>
              <a:rPr lang="en-AU" sz="1050" dirty="0">
                <a:latin typeface="akagi_probook"/>
              </a:rPr>
              <a:t>CCLI Licence #</a:t>
            </a:r>
            <a:endParaRPr lang="en-AU" sz="1050" b="0" i="0" dirty="0">
              <a:effectLst/>
              <a:latin typeface="akagi_probook"/>
            </a:endParaRPr>
          </a:p>
        </p:txBody>
      </p:sp>
    </p:spTree>
    <p:extLst>
      <p:ext uri="{BB962C8B-B14F-4D97-AF65-F5344CB8AC3E}">
        <p14:creationId xmlns:p14="http://schemas.microsoft.com/office/powerpoint/2010/main" val="1340581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</TotalTime>
  <Words>192</Words>
  <Application>Microsoft Office PowerPoint</Application>
  <PresentationFormat>Widescreen</PresentationFormat>
  <Paragraphs>18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2021-12-21T04:35:36Z</dcterms:created>
  <dcterms:modified xsi:type="dcterms:W3CDTF">2021-12-21T04:41:34Z</dcterms:modified>
</cp:coreProperties>
</file>