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ABE9C-DA62-45B4-8496-897844ABE1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D5FB-68C2-44B9-89BC-16F4348C0D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721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ABE9C-DA62-45B4-8496-897844ABE1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D5FB-68C2-44B9-89BC-16F4348C0D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0844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ABE9C-DA62-45B4-8496-897844ABE1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D5FB-68C2-44B9-89BC-16F4348C0D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54566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ABE9C-DA62-45B4-8496-897844ABE1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D5FB-68C2-44B9-89BC-16F4348C0D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9287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ABE9C-DA62-45B4-8496-897844ABE1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D5FB-68C2-44B9-89BC-16F4348C0D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8720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ABE9C-DA62-45B4-8496-897844ABE1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D5FB-68C2-44B9-89BC-16F4348C0D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8920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ABE9C-DA62-45B4-8496-897844ABE1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D5FB-68C2-44B9-89BC-16F4348C0D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3330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ABE9C-DA62-45B4-8496-897844ABE1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D5FB-68C2-44B9-89BC-16F4348C0D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0258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ABE9C-DA62-45B4-8496-897844ABE1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D5FB-68C2-44B9-89BC-16F4348C0D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5664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ABE9C-DA62-45B4-8496-897844ABE1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D5FB-68C2-44B9-89BC-16F4348C0D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3280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ABE9C-DA62-45B4-8496-897844ABE1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D5FB-68C2-44B9-89BC-16F4348C0D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3792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ABE9C-DA62-45B4-8496-897844ABE1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8D5FB-68C2-44B9-89BC-16F4348C0D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4496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1C19B6-77A6-4458-B904-ED5B4C4C9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16405"/>
            <a:ext cx="9144000" cy="3607266"/>
          </a:xfrm>
        </p:spPr>
        <p:txBody>
          <a:bodyPr>
            <a:normAutofit/>
          </a:bodyPr>
          <a:lstStyle/>
          <a:p>
            <a:r>
              <a:rPr lang="en-US" sz="4000" dirty="0"/>
              <a:t>All the world is waiting, waiting, Lord, for Thee.</a:t>
            </a:r>
            <a:br>
              <a:rPr lang="en-US" sz="4000" dirty="0"/>
            </a:br>
            <a:r>
              <a:rPr lang="en-US" sz="4000" dirty="0"/>
              <a:t>How creation groans in anguish, crying to be free!</a:t>
            </a:r>
            <a:br>
              <a:rPr lang="en-US" sz="4000" dirty="0"/>
            </a:br>
            <a:r>
              <a:rPr lang="en-US" sz="4000" dirty="0"/>
              <a:t>Lord, we trust Thy promises,</a:t>
            </a:r>
            <a:br>
              <a:rPr lang="en-US" sz="4000" dirty="0"/>
            </a:br>
            <a:r>
              <a:rPr lang="en-US" sz="4000" dirty="0"/>
              <a:t>To quickly come again!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93469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1C19B6-77A6-4458-B904-ED5B4C4C9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5579"/>
            <a:ext cx="9144000" cy="1778466"/>
          </a:xfrm>
        </p:spPr>
        <p:txBody>
          <a:bodyPr>
            <a:normAutofit/>
          </a:bodyPr>
          <a:lstStyle/>
          <a:p>
            <a:r>
              <a:rPr lang="en-US" dirty="0"/>
              <a:t>Chorus</a:t>
            </a:r>
            <a:br>
              <a:rPr lang="en-US" dirty="0"/>
            </a:br>
            <a:r>
              <a:rPr lang="en-US" sz="4000" dirty="0"/>
              <a:t>Even so, Lord Jesus, come, O come!</a:t>
            </a:r>
            <a:br>
              <a:rPr lang="en-US" sz="4000" dirty="0"/>
            </a:br>
            <a:r>
              <a:rPr lang="en-US" sz="4000" dirty="0"/>
              <a:t>Even so, Lord Jesus, come, O come!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74806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1C19B6-77A6-4458-B904-ED5B4C4C9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40903"/>
            <a:ext cx="9144000" cy="3900881"/>
          </a:xfrm>
        </p:spPr>
        <p:txBody>
          <a:bodyPr>
            <a:normAutofit/>
          </a:bodyPr>
          <a:lstStyle/>
          <a:p>
            <a:r>
              <a:rPr lang="en-US" dirty="0"/>
              <a:t>Verse 2.</a:t>
            </a:r>
            <a:br>
              <a:rPr lang="en-US" dirty="0"/>
            </a:br>
            <a:r>
              <a:rPr lang="en-US" sz="4000" dirty="0"/>
              <a:t>All the world is longing, longing to be free</a:t>
            </a:r>
            <a:br>
              <a:rPr lang="en-US" sz="4000" dirty="0"/>
            </a:br>
            <a:r>
              <a:rPr lang="en-US" sz="4000" dirty="0"/>
              <a:t>From the power of sin and death and darkness,</a:t>
            </a:r>
            <a:br>
              <a:rPr lang="en-US" sz="4000" dirty="0"/>
            </a:br>
            <a:r>
              <a:rPr lang="en-US" sz="4000" dirty="0"/>
              <a:t>Let it be!</a:t>
            </a:r>
            <a:br>
              <a:rPr lang="en-US" sz="4000" dirty="0"/>
            </a:br>
            <a:r>
              <a:rPr lang="en-US" sz="4000" dirty="0"/>
              <a:t>Holy Spirit, move the hearts of those in unbelief!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3706470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1C19B6-77A6-4458-B904-ED5B4C4C9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5579"/>
            <a:ext cx="9144000" cy="1778466"/>
          </a:xfrm>
        </p:spPr>
        <p:txBody>
          <a:bodyPr>
            <a:normAutofit/>
          </a:bodyPr>
          <a:lstStyle/>
          <a:p>
            <a:r>
              <a:rPr lang="en-US" dirty="0"/>
              <a:t>Chorus</a:t>
            </a:r>
            <a:br>
              <a:rPr lang="en-US" dirty="0"/>
            </a:br>
            <a:r>
              <a:rPr lang="en-US" sz="4000" dirty="0"/>
              <a:t>Even so, Lord Jesus, come, O come!</a:t>
            </a:r>
            <a:br>
              <a:rPr lang="en-US" sz="4000" dirty="0"/>
            </a:br>
            <a:r>
              <a:rPr lang="en-US" sz="4000" dirty="0"/>
              <a:t>Even so, Lord Jesus, come, O come!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67546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1C19B6-77A6-4458-B904-ED5B4C4C9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32514"/>
            <a:ext cx="9144000" cy="373310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Verse 3.</a:t>
            </a:r>
            <a:br>
              <a:rPr lang="en-US" dirty="0"/>
            </a:br>
            <a:r>
              <a:rPr lang="en-US" sz="4000" dirty="0"/>
              <a:t>All the world is hoping love and peace to see;</a:t>
            </a:r>
            <a:br>
              <a:rPr lang="en-US" sz="4000" dirty="0"/>
            </a:br>
            <a:r>
              <a:rPr lang="en-US" sz="4000" dirty="0"/>
              <a:t>Sons of God are hoping, waiting,</a:t>
            </a:r>
            <a:br>
              <a:rPr lang="en-US" sz="4000" dirty="0"/>
            </a:br>
            <a:r>
              <a:rPr lang="en-US" sz="4000" dirty="0"/>
              <a:t>Trusting but in Thee!</a:t>
            </a:r>
            <a:br>
              <a:rPr lang="en-US" sz="4000" dirty="0"/>
            </a:br>
            <a:r>
              <a:rPr lang="en-US" sz="4000" dirty="0"/>
              <a:t>Glorious that future day,</a:t>
            </a:r>
            <a:br>
              <a:rPr lang="en-US" sz="4000" dirty="0"/>
            </a:br>
            <a:r>
              <a:rPr lang="en-US" sz="4000" dirty="0"/>
              <a:t>When raised to die no more!</a:t>
            </a:r>
            <a:b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n-A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55C7D-899D-44F8-AFBD-4883E30CA3A5}"/>
              </a:ext>
            </a:extLst>
          </p:cNvPr>
          <p:cNvSpPr txBox="1"/>
          <p:nvPr/>
        </p:nvSpPr>
        <p:spPr>
          <a:xfrm>
            <a:off x="245379" y="6027300"/>
            <a:ext cx="6094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All the world is waiting, waiting, Lord for thee</a:t>
            </a:r>
          </a:p>
          <a:p>
            <a:r>
              <a:rPr lang="en-US" sz="1200" dirty="0"/>
              <a:t>Howard Davies</a:t>
            </a:r>
          </a:p>
          <a:p>
            <a:r>
              <a:rPr lang="en-US" sz="1200" dirty="0"/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3062895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1C19B6-77A6-4458-B904-ED5B4C4C9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5579"/>
            <a:ext cx="9144000" cy="1778466"/>
          </a:xfrm>
        </p:spPr>
        <p:txBody>
          <a:bodyPr>
            <a:normAutofit/>
          </a:bodyPr>
          <a:lstStyle/>
          <a:p>
            <a:r>
              <a:rPr lang="en-US" dirty="0"/>
              <a:t>Chorus</a:t>
            </a:r>
            <a:br>
              <a:rPr lang="en-US" dirty="0"/>
            </a:br>
            <a:r>
              <a:rPr lang="en-US" sz="4000" dirty="0"/>
              <a:t>Even so, Lord Jesus, come, O come!</a:t>
            </a:r>
            <a:br>
              <a:rPr lang="en-US" sz="4000" dirty="0"/>
            </a:br>
            <a:r>
              <a:rPr lang="en-US" sz="4000" dirty="0"/>
              <a:t>Even so, Lord Jesus, come, O come!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990786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221</Words>
  <Application>Microsoft Office PowerPoint</Application>
  <PresentationFormat>Widescreen</PresentationFormat>
  <Paragraphs>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2022-04-06T06:33:06Z</dcterms:created>
  <dcterms:modified xsi:type="dcterms:W3CDTF">2022-04-06T06:37:18Z</dcterms:modified>
</cp:coreProperties>
</file>