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2454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1546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0423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8103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375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0085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2497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8161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4756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8731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73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A82FD-391D-4FB6-8D00-49BAB6839CCC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F4338-E622-49FE-93C6-15BE0D0C43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63863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28957B3-0377-4F47-A2D7-EB7A67EC0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925"/>
            <a:ext cx="9144000" cy="3124200"/>
          </a:xfrm>
        </p:spPr>
        <p:txBody>
          <a:bodyPr>
            <a:normAutofit/>
          </a:bodyPr>
          <a:lstStyle/>
          <a:p>
            <a:r>
              <a:rPr lang="en-AU" sz="4000" dirty="0"/>
              <a:t>Spirit of God Thou art the bread of Heaven</a:t>
            </a:r>
          </a:p>
          <a:p>
            <a:r>
              <a:rPr lang="en-AU" sz="4000" dirty="0"/>
              <a:t>Come for my need in Jesus Christ the Lord</a:t>
            </a:r>
          </a:p>
          <a:p>
            <a:r>
              <a:rPr lang="en-AU" sz="4000" dirty="0"/>
              <a:t>Broken in Him whose life was freely given</a:t>
            </a:r>
          </a:p>
          <a:p>
            <a:r>
              <a:rPr lang="en-AU" sz="4000" dirty="0"/>
              <a:t>In deathless love He only could afford</a:t>
            </a:r>
          </a:p>
        </p:txBody>
      </p:sp>
    </p:spTree>
    <p:extLst>
      <p:ext uri="{BB962C8B-B14F-4D97-AF65-F5344CB8AC3E}">
        <p14:creationId xmlns:p14="http://schemas.microsoft.com/office/powerpoint/2010/main" val="3560395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28957B3-0377-4F47-A2D7-EB7A67EC0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5825"/>
            <a:ext cx="9144000" cy="5238750"/>
          </a:xfrm>
        </p:spPr>
        <p:txBody>
          <a:bodyPr>
            <a:normAutofit/>
          </a:bodyPr>
          <a:lstStyle/>
          <a:p>
            <a:r>
              <a:rPr lang="en-AU" dirty="0"/>
              <a:t>Verse 2</a:t>
            </a:r>
          </a:p>
          <a:p>
            <a:r>
              <a:rPr lang="en-AU" sz="4000" dirty="0"/>
              <a:t>Thou art the bread that satisfies forever</a:t>
            </a:r>
          </a:p>
          <a:p>
            <a:r>
              <a:rPr lang="en-AU" sz="4000" dirty="0"/>
              <a:t>The inward health that overcomes disease</a:t>
            </a:r>
          </a:p>
          <a:p>
            <a:r>
              <a:rPr lang="en-AU" sz="4000" dirty="0"/>
              <a:t>The love that lives through death subsiding never</a:t>
            </a:r>
          </a:p>
          <a:p>
            <a:r>
              <a:rPr lang="en-AU" sz="4000" dirty="0"/>
              <a:t>My secret fortress and my soul's release</a:t>
            </a:r>
          </a:p>
        </p:txBody>
      </p:sp>
    </p:spTree>
    <p:extLst>
      <p:ext uri="{BB962C8B-B14F-4D97-AF65-F5344CB8AC3E}">
        <p14:creationId xmlns:p14="http://schemas.microsoft.com/office/powerpoint/2010/main" val="985873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28957B3-0377-4F47-A2D7-EB7A67EC0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5850" y="885825"/>
            <a:ext cx="9848850" cy="5238750"/>
          </a:xfrm>
        </p:spPr>
        <p:txBody>
          <a:bodyPr>
            <a:normAutofit/>
          </a:bodyPr>
          <a:lstStyle/>
          <a:p>
            <a:r>
              <a:rPr lang="en-AU" dirty="0"/>
              <a:t>Verse 3</a:t>
            </a:r>
          </a:p>
          <a:p>
            <a:r>
              <a:rPr lang="en-AU" sz="4000" dirty="0"/>
              <a:t>O bread from God I choose Thee</a:t>
            </a:r>
          </a:p>
          <a:p>
            <a:r>
              <a:rPr lang="en-AU" sz="4000" dirty="0"/>
              <a:t>Now with gladness</a:t>
            </a:r>
          </a:p>
          <a:p>
            <a:r>
              <a:rPr lang="en-AU" sz="4000" dirty="0"/>
              <a:t>Though sweet the taste of earthly gain may be</a:t>
            </a:r>
          </a:p>
          <a:p>
            <a:r>
              <a:rPr lang="en-AU" sz="4000" dirty="0"/>
              <a:t>My spirit pines in poverty and sadness</a:t>
            </a:r>
          </a:p>
          <a:p>
            <a:r>
              <a:rPr lang="en-AU" sz="4000" dirty="0"/>
              <a:t>Unless my sustenance be found in Thee</a:t>
            </a:r>
          </a:p>
        </p:txBody>
      </p:sp>
    </p:spTree>
    <p:extLst>
      <p:ext uri="{BB962C8B-B14F-4D97-AF65-F5344CB8AC3E}">
        <p14:creationId xmlns:p14="http://schemas.microsoft.com/office/powerpoint/2010/main" val="1183073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28957B3-0377-4F47-A2D7-EB7A67EC0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625" y="885825"/>
            <a:ext cx="10344149" cy="4048125"/>
          </a:xfrm>
        </p:spPr>
        <p:txBody>
          <a:bodyPr>
            <a:normAutofit/>
          </a:bodyPr>
          <a:lstStyle/>
          <a:p>
            <a:r>
              <a:rPr lang="en-AU" dirty="0"/>
              <a:t>Verse 4</a:t>
            </a:r>
          </a:p>
          <a:p>
            <a:r>
              <a:rPr lang="en-AU" sz="4000" dirty="0"/>
              <a:t>Lord God I come Thy life in mine is waking</a:t>
            </a:r>
          </a:p>
          <a:p>
            <a:r>
              <a:rPr lang="en-AU" sz="4000" dirty="0"/>
              <a:t>Whate'er I am I bring into Thy care</a:t>
            </a:r>
          </a:p>
          <a:p>
            <a:r>
              <a:rPr lang="en-AU" sz="4000" dirty="0"/>
              <a:t>Thy loving hands will bless me in the breaking</a:t>
            </a:r>
          </a:p>
          <a:p>
            <a:r>
              <a:rPr lang="en-AU" sz="4000" dirty="0"/>
              <a:t>Of bread Thou </a:t>
            </a:r>
            <a:r>
              <a:rPr lang="en-AU" sz="4000" dirty="0" err="1"/>
              <a:t>gavest</a:t>
            </a:r>
            <a:r>
              <a:rPr lang="en-AU" sz="4000" dirty="0"/>
              <a:t> and I long to share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417201-0318-42E0-BDED-D2CCF264AF0F}"/>
              </a:ext>
            </a:extLst>
          </p:cNvPr>
          <p:cNvSpPr/>
          <p:nvPr/>
        </p:nvSpPr>
        <p:spPr>
          <a:xfrm>
            <a:off x="230080" y="5609207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dirty="0">
                <a:latin typeface="akagi_probook"/>
              </a:rPr>
              <a:t>CCLI Song # 2648792</a:t>
            </a:r>
          </a:p>
          <a:p>
            <a:r>
              <a:rPr lang="en-AU" sz="1100" dirty="0">
                <a:latin typeface="akagi_probook"/>
              </a:rPr>
              <a:t>Catherine Elizabeth Cain Baird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dirty="0">
                <a:latin typeface="akagi_probook"/>
              </a:rPr>
              <a:t>© Salvationist Publishing &amp; Supplies Ltd. (Admin. by </a:t>
            </a:r>
            <a:r>
              <a:rPr lang="en-AU" sz="1100" dirty="0" err="1">
                <a:latin typeface="akagi_probook"/>
              </a:rPr>
              <a:t>CopyCare</a:t>
            </a:r>
            <a:r>
              <a:rPr lang="en-AU" sz="1100" dirty="0">
                <a:latin typeface="akagi_probook"/>
              </a:rPr>
              <a:t> Pacific Pty. Ltd.)</a:t>
            </a:r>
          </a:p>
          <a:p>
            <a:r>
              <a:rPr lang="en-AU" sz="1100" i="1" dirty="0">
                <a:latin typeface="akagi_probook"/>
              </a:rPr>
              <a:t>For use solely with the </a:t>
            </a:r>
            <a:r>
              <a:rPr lang="en-AU" sz="1100" i="1" dirty="0" err="1">
                <a:latin typeface="akagi_probook"/>
              </a:rPr>
              <a:t>SongSelect</a:t>
            </a:r>
            <a:r>
              <a:rPr lang="en-AU" sz="1100" i="1" dirty="0">
                <a:latin typeface="akagi_probook"/>
              </a:rPr>
              <a:t>® </a:t>
            </a:r>
            <a:r>
              <a:rPr lang="en-AU" sz="110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i="1" dirty="0">
                <a:latin typeface="akagi_probook"/>
              </a:rPr>
              <a:t>. All rights reserved. </a:t>
            </a:r>
            <a:r>
              <a:rPr lang="en-AU" sz="110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i="1" dirty="0">
              <a:latin typeface="akagi_probook"/>
            </a:endParaRPr>
          </a:p>
          <a:p>
            <a:r>
              <a:rPr lang="en-AU" sz="1100" dirty="0">
                <a:latin typeface="akagi_probook"/>
              </a:rPr>
              <a:t>CCLI Licence #</a:t>
            </a:r>
            <a:endParaRPr lang="en-AU" sz="110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67252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184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2021-12-22T04:19:19Z</dcterms:created>
  <dcterms:modified xsi:type="dcterms:W3CDTF">2021-12-22T04:22:03Z</dcterms:modified>
</cp:coreProperties>
</file>