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E68648F-8903-41E1-A885-DD55A7951136}"/>
    <pc:docChg chg="custSel modSld">
      <pc:chgData name="Narelle Wheaton" userId="6e1b2b30-480e-4f91-806b-6735d5b9e446" providerId="ADAL" clId="{2E68648F-8903-41E1-A885-DD55A7951136}" dt="2023-08-15T07:57:04.650" v="30" actId="20577"/>
      <pc:docMkLst>
        <pc:docMk/>
      </pc:docMkLst>
      <pc:sldChg chg="modSp mod">
        <pc:chgData name="Narelle Wheaton" userId="6e1b2b30-480e-4f91-806b-6735d5b9e446" providerId="ADAL" clId="{2E68648F-8903-41E1-A885-DD55A7951136}" dt="2023-08-15T07:57:04.650" v="30" actId="20577"/>
        <pc:sldMkLst>
          <pc:docMk/>
          <pc:sldMk cId="1123512302" sldId="256"/>
        </pc:sldMkLst>
        <pc:spChg chg="mod">
          <ac:chgData name="Narelle Wheaton" userId="6e1b2b30-480e-4f91-806b-6735d5b9e446" providerId="ADAL" clId="{2E68648F-8903-41E1-A885-DD55A7951136}" dt="2023-08-15T07:57:04.650" v="30" actId="20577"/>
          <ac:spMkLst>
            <pc:docMk/>
            <pc:sldMk cId="1123512302" sldId="256"/>
            <ac:spMk id="3" creationId="{1E5892D5-05E9-4ABD-8A16-F20791281A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8FE42-7085-4ACD-B3DE-E8190B242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61CC81-BA5E-4A6E-A6F9-06B401EE1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46133-EDF7-465C-9B2C-7AC69ED03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79DB6-D0BD-46C6-8F25-00AABF026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8E0A9-964E-4183-965C-BE0E12AFC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489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8EA5C-977E-471E-A388-07FAA3F23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CA5376-733B-4E92-B588-5CA7C2C85C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D3F9C-4648-4B86-9113-F2EC39FBF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C091F-6D48-4885-B4DE-527B8F96C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CE7B0-0180-46C7-B082-B396D3ACC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916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C21A2-E0C9-4915-933A-C45282FEAB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AE5D50-4B31-49AE-BC3B-81FD1689B8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3972C-C711-4EC8-953A-B36568EB0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0DA7C-9D1F-426A-A1CC-CAAEDFC0E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1D1B8-A9D4-452E-8040-7B316A79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6601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E5A5D-F02E-4E4E-9276-2B8427BA4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A3059-EEEB-4A8D-86AB-E7F94D1F3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24DA4-0DF9-4438-8137-9C1C22A87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84805-C8D7-42AB-9198-3E4DC0A6E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F1512-C2F8-4500-B0B8-30D1B04D0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370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1B947-8275-482A-8D84-570709BE4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BE5FE4-8618-4283-A543-A00FBE847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4E31C-5867-4B8B-BC9C-3289F1AA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C8F28E-303D-4CA4-8504-B7483EAA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CA2D6-BB3A-4123-8334-372557AF5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06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C7627-3313-432B-8DAB-E575413AE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3D487-DD3D-4404-A5FA-7C776E3E25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91D454-4E54-4E21-AC9A-A736E125C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9649D1-11B5-44D6-BFC7-A96C94EAE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CE4DF8-024D-43BB-B0E7-4C1063BCB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4CCA7-B801-42F9-8E39-F46C5E85B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5115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059C2-1EF6-4653-ACEA-68BC76D55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7AE62-33B4-4450-B638-6C659D1E0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494517-CF15-4A9F-8303-CF30E9226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EBABB6-47EF-4772-8929-7032193720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427DC5-B836-482F-90E0-301BBB2B7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6B46B0-8219-40EB-9523-FA1D4CA4E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A82F1A-A1DD-4227-9A67-C33F1442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A79C3E-DEEA-46FB-A9BE-C479D548A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7845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D5CD9-3BD7-4286-A0D6-2DF17129A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70B89A-DF79-4296-BBCD-6E0C9A5AD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59801D-0580-4531-9A63-A814F0C24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F4105C-1A3A-4900-8AD9-47AC33DE2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221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0F6D2D-CDC1-4F99-BE85-779260C0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E37EB3-5DC6-422E-9358-201332A05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89E6D-9786-42BA-984A-ECB254DF1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298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3ACC3-B21B-4AD4-8489-EDD757BAD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64818-4CF5-472F-8172-4EBB9F1BA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FC2EB0-F9E9-46B1-B3F3-E6CE150663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788E84-5D9D-4692-A228-AFE9A5506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2F63A1-768B-4B7E-8E1D-234E70BEB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D8509-F104-403B-873B-6642C9AE5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2783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104DA-43AB-449F-9ACC-3A8CA4A13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508626-52DD-43EE-91F0-3F56390D87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BFE8F2-EBDA-4A0E-9D10-0F2DE4E47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BD6A8-AF0B-4179-AAB8-FA71D19E4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8F300E-5F5C-4E03-A0E7-7F15BE430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785A4-903F-45B3-BAE1-58B0E1374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0819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069C51-22AC-4B48-B1B8-F58CA167B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31660-535B-43D0-82DA-202E8571B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49785-B0DE-4DA3-9C64-4084AF1B9E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6F1AD-9816-45AF-94AC-9EF9F3983A0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FAB12-1FF5-44F6-9CEE-811C8F7C3A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67853-7E19-42B5-A7E1-78D7A441A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36C66-8927-4F1B-A035-92622AF23F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300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5892D5-05E9-4ABD-8A16-F2079128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1076"/>
            <a:ext cx="9144000" cy="3175847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Thank </a:t>
            </a:r>
            <a:r>
              <a:rPr lang="en-US" sz="4000" dirty="0">
                <a:solidFill>
                  <a:schemeClr val="bg1"/>
                </a:solidFill>
              </a:rPr>
              <a:t>you for every new good morning,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every fresh new day,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that I may cast my burdens,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Wholly on you.</a:t>
            </a:r>
          </a:p>
        </p:txBody>
      </p:sp>
    </p:spTree>
    <p:extLst>
      <p:ext uri="{BB962C8B-B14F-4D97-AF65-F5344CB8AC3E}">
        <p14:creationId xmlns:p14="http://schemas.microsoft.com/office/powerpoint/2010/main" val="1123512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5892D5-05E9-4ABD-8A16-F2079128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3857"/>
            <a:ext cx="9144000" cy="2830285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Thank you for every friend I have Lord,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every one I know,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when I can feel forgiveness,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my greatest foe.</a:t>
            </a:r>
          </a:p>
        </p:txBody>
      </p:sp>
    </p:spTree>
    <p:extLst>
      <p:ext uri="{BB962C8B-B14F-4D97-AF65-F5344CB8AC3E}">
        <p14:creationId xmlns:p14="http://schemas.microsoft.com/office/powerpoint/2010/main" val="706750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5892D5-05E9-4ABD-8A16-F2079128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6109"/>
            <a:ext cx="9144000" cy="2725782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Thank you for leisure and employment,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every heartfelt joy,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all that makes me happy,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for melody.</a:t>
            </a:r>
          </a:p>
        </p:txBody>
      </p:sp>
    </p:spTree>
    <p:extLst>
      <p:ext uri="{BB962C8B-B14F-4D97-AF65-F5344CB8AC3E}">
        <p14:creationId xmlns:p14="http://schemas.microsoft.com/office/powerpoint/2010/main" val="760648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5892D5-05E9-4ABD-8A16-F2079128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7400"/>
            <a:ext cx="9144000" cy="274319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Thank you for every shade and sorrow,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comfort in your Word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that I am guided by you,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Everywhere I go.</a:t>
            </a:r>
          </a:p>
        </p:txBody>
      </p:sp>
    </p:spTree>
    <p:extLst>
      <p:ext uri="{BB962C8B-B14F-4D97-AF65-F5344CB8AC3E}">
        <p14:creationId xmlns:p14="http://schemas.microsoft.com/office/powerpoint/2010/main" val="239552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5892D5-05E9-4ABD-8A16-F2079128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3046"/>
            <a:ext cx="9144000" cy="275190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Thank you for grace to know your gospel,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all your Spirit's power,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your unfailing love,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Which reaches far and near.</a:t>
            </a:r>
          </a:p>
        </p:txBody>
      </p:sp>
    </p:spTree>
    <p:extLst>
      <p:ext uri="{BB962C8B-B14F-4D97-AF65-F5344CB8AC3E}">
        <p14:creationId xmlns:p14="http://schemas.microsoft.com/office/powerpoint/2010/main" val="513448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5892D5-05E9-4ABD-8A16-F20791281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9172"/>
            <a:ext cx="9144000" cy="269965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Thank you for free and full salvation,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 for grace to hold it fast,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Thank you, O Lord I want to thank you, 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I'm free to thank!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9FBF05-E5C9-418D-A30B-842E0748E0F4}"/>
              </a:ext>
            </a:extLst>
          </p:cNvPr>
          <p:cNvSpPr txBox="1"/>
          <p:nvPr/>
        </p:nvSpPr>
        <p:spPr>
          <a:xfrm>
            <a:off x="287382" y="6104599"/>
            <a:ext cx="407561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000" dirty="0">
                <a:solidFill>
                  <a:schemeClr val="bg1"/>
                </a:solidFill>
              </a:rPr>
              <a:t>Thank you for every new good morning	</a:t>
            </a:r>
          </a:p>
          <a:p>
            <a:r>
              <a:rPr lang="en-AU" sz="1000" dirty="0">
                <a:solidFill>
                  <a:schemeClr val="bg1"/>
                </a:solidFill>
              </a:rPr>
              <a:t>Martin Gotthard-Schneider, </a:t>
            </a:r>
            <a:r>
              <a:rPr lang="en-AU" sz="1000" dirty="0" err="1">
                <a:solidFill>
                  <a:schemeClr val="bg1"/>
                </a:solidFill>
              </a:rPr>
              <a:t>trs</a:t>
            </a:r>
            <a:r>
              <a:rPr lang="en-AU" sz="1000" dirty="0">
                <a:solidFill>
                  <a:schemeClr val="bg1"/>
                </a:solidFill>
              </a:rPr>
              <a:t> </a:t>
            </a:r>
            <a:r>
              <a:rPr lang="en-AU" sz="1000" dirty="0" err="1">
                <a:solidFill>
                  <a:schemeClr val="bg1"/>
                </a:solidFill>
              </a:rPr>
              <a:t>adpt</a:t>
            </a:r>
            <a:r>
              <a:rPr lang="en-AU" sz="1000" dirty="0">
                <a:solidFill>
                  <a:schemeClr val="bg1"/>
                </a:solidFill>
              </a:rPr>
              <a:t>. S. Lonsdale &amp; Michael </a:t>
            </a:r>
            <a:r>
              <a:rPr lang="en-AU" sz="1000" dirty="0" err="1">
                <a:solidFill>
                  <a:schemeClr val="bg1"/>
                </a:solidFill>
              </a:rPr>
              <a:t>Baughen</a:t>
            </a:r>
            <a:endParaRPr lang="en-AU" sz="1000" dirty="0">
              <a:solidFill>
                <a:schemeClr val="bg1"/>
              </a:solidFill>
            </a:endParaRPr>
          </a:p>
          <a:p>
            <a:r>
              <a:rPr lang="en-AU" sz="1000" dirty="0">
                <a:solidFill>
                  <a:schemeClr val="bg1"/>
                </a:solidFill>
              </a:rPr>
              <a:t>© Gustav </a:t>
            </a:r>
            <a:r>
              <a:rPr lang="en-AU" sz="1000" dirty="0" err="1">
                <a:solidFill>
                  <a:schemeClr val="bg1"/>
                </a:solidFill>
              </a:rPr>
              <a:t>Bosse</a:t>
            </a:r>
            <a:r>
              <a:rPr lang="en-AU" sz="1000" dirty="0">
                <a:solidFill>
                  <a:schemeClr val="bg1"/>
                </a:solidFill>
              </a:rPr>
              <a:t> Verlag/</a:t>
            </a:r>
            <a:r>
              <a:rPr lang="en-AU" sz="1000" dirty="0" err="1">
                <a:solidFill>
                  <a:schemeClr val="bg1"/>
                </a:solidFill>
              </a:rPr>
              <a:t>Novello</a:t>
            </a:r>
            <a:r>
              <a:rPr lang="en-AU" sz="1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6547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204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2022-10-25T02:23:22Z</dcterms:created>
  <dcterms:modified xsi:type="dcterms:W3CDTF">2023-08-15T07:57:11Z</dcterms:modified>
</cp:coreProperties>
</file>