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1171F-D3A6-4BD7-FDC3-4FF2D68AF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A0F11-0D10-4155-AA5A-4E135DC9491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3B8A0-8976-8BBB-45BE-D3904C88F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12A42-8921-FF0E-05DB-72453EC61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98BF6-3B9E-461F-B4B3-A1034361B2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735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A553C-B0F5-B3B9-FF9A-7DB44B217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CEBDE-5E9C-4997-A1B1-48390DC4452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D3D76-39B8-49B6-9324-561AA3288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B575B-7B52-BE4C-E2DD-A60E9B5F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8B884-00B1-4C16-975B-F02C0708F5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179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41465-7F6E-BC8D-CF7A-15802EA53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D5D77-9CD2-444C-BCE5-079F2D017EF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F0E82-B65E-0575-18FC-A039426D7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A3E13-AA84-B9C7-8C67-07EF8EF7F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96C2A-2F9E-42EB-A368-3B3ACCBFF4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53811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01BFF7-FEBE-0BD4-1945-C1DE40A3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3A9AD-8D4F-44EE-9813-54074973CBC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70E0F-ED28-CFA6-8F3F-EBCFCDA1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8E6CF-EF8E-C80A-DD9B-8A0477888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081D2-B2EA-48D3-A7A8-FC49ACF39E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48412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9AB82-96C9-F05D-A09A-3C3AD36F9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49AB5-B0AA-4ADD-9EDB-1CA4D054962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47C12-F34D-7D27-B265-A9D8AE589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87692-CEAD-D530-0D91-0757966C1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16A58-9D24-467B-8C9F-3AF01054F7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760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B5A4AE-DF14-403C-BCC1-74DCD320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D43FC-A796-4F84-A13E-F3EA605F0028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1B1E64-BE5C-C11D-4E77-B325660B4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87B347-B11A-1355-D6DC-0D711F23B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D9EF0-704A-4712-AF87-2B263F3B9D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028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75B68B3-1868-39B6-DBD0-D271F24F3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2A947-8C3F-4301-9CFA-DC2CD86B27A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95327D-1585-73F3-D041-62A639493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A3AE0C-0E9E-CB83-6483-89895CA2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38E04-3C00-4C09-931F-463659A9C0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317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8E42134-452F-E167-CD50-04A88676A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C96B4-E8BC-4126-8F85-689A6F25140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FB34F75-0862-7749-ED0C-C4D32411A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324F54-E58E-A754-7CA3-DC2777512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D61A7-1E33-4A4E-AE7C-974A8331A5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7994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513EA20-041A-2B89-19D6-CC84DCADF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45414-DC47-4289-90CC-6F9ED45D106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F8F259D-1D08-6A94-1724-EB2DEF548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258F68-834A-31BA-8315-0FB5A6A04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1118B-EFA8-4C55-ADCB-FA83774307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818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176606-3A98-618D-35CF-2014261FD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78104-4796-4CBB-8918-473659F25D9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590435-1460-BDA0-769F-46AFA503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151D34-531B-E28D-1E9C-FE56D75B3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D6E52-9C28-4352-B7C8-A37285789C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5877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299C4F-8C54-A9A9-4F59-D096F8838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85F28-A587-4CAC-AD03-C8945BCBA27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4C9A76-8BE0-AD6E-6300-2EF5C8D5E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3A424B-5512-A0E8-4D90-CB2416C86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082FB-F992-4EC1-81CD-0239D00FE9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78427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8134649-620F-1BD8-F7DE-D1D32C47218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6CEA0DB-E751-C908-AAA7-38BCB1241B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AC794-DB66-0520-AD2C-DF813E501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2115FE-33AD-4B7F-87AD-DDF58C1520A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2941A-3178-DE5A-26B0-830FAC3AB6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7D0CF-0696-8CE0-6ADA-6A351D073E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1142D9-0B26-4D40-BA44-12C6FCB115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97B65111-CFE8-3C42-73A8-B9F6C198C8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628775"/>
            <a:ext cx="9575800" cy="36718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All people that on earth do dwell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Sing to the Lord with cheerful voice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Him serve with fear His praise forth tell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Come ye before Him and rejoice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19231C3-6CCD-A731-82DA-3197344A59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052513"/>
            <a:ext cx="9864725" cy="381635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Lord ye know is God indeed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Without our aid He did us make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are His flock He doth us feed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for His sheep He doth us take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F137ADA-B4FA-5D5E-607F-D041309E70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628775"/>
            <a:ext cx="9864725" cy="338455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enter then His gates with praise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Approach with joy His courts unto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Praise laud and bless His name always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it is seemly so to do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0CB3698-9801-8A46-562C-32DBE0D334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808956"/>
            <a:ext cx="10009188" cy="32400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For why the Lord our God is good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mercy is forever sure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His truth at all times firmly stood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shall from age to age endure</a:t>
            </a:r>
            <a:endParaRPr lang="en-AU" altLang="en-US" dirty="0">
              <a:solidFill>
                <a:schemeClr val="bg1"/>
              </a:solidFill>
            </a:endParaRPr>
          </a:p>
          <a:p>
            <a:pPr eaLnBrk="1" hangingPunct="1"/>
            <a:endParaRPr lang="en-AU" altLang="en-US" dirty="0">
              <a:solidFill>
                <a:schemeClr val="bg1"/>
              </a:solidFill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FF74E4DF-6EEB-87AA-B7C1-5308F4673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00725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82096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Louis Bourgeois | William Kethe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160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2016-02-11T03:36:13Z</dcterms:created>
  <dcterms:modified xsi:type="dcterms:W3CDTF">2023-08-15T06:14:48Z</dcterms:modified>
</cp:coreProperties>
</file>