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  <p:sldId id="260" r:id="rId3"/>
    <p:sldId id="257" r:id="rId4"/>
    <p:sldId id="261" r:id="rId5"/>
    <p:sldId id="258" r:id="rId6"/>
    <p:sldId id="26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8D460-F470-367E-3CBB-E5F649D09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65C82-A537-2508-90EF-1D3BE555D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31E90-A31D-3FEC-04FE-E04F3036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1A54D-E54F-4131-A6DE-310CB90DC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979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72B25-5784-9309-1DB2-53B1EE723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B37F8-DB30-0B1C-436F-396A2E1EA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C7DA0-48C0-0316-FC46-BAB314D0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4C87-5224-4AC4-87E1-03527914A2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396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3C331-5BCA-ECDE-6193-52C9D81AD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6C901-0E42-3852-39EB-77F6128B0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819C3-BA25-5A9B-CFFD-019134F35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7656B-BCB8-4ADE-9211-4B54BC593B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295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8C370-89CB-7774-F1D4-E248BD109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75BEE-110D-8EC3-5426-C9F145294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B981C-8E68-815E-3AA9-940055FA6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4514-E7ED-4B2B-86E3-C449200D62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9903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BDEE8-F85D-3024-80B9-E4CED6776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DB3F1-4AEC-134C-D7C6-ED7020486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A3795-AA30-65B4-761C-0DBFC7B20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BD8D7-6CDF-4B8D-A09F-D299728AB5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2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E77E17-163F-46B5-6BBF-4AD89C703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13F15B-0730-8B7D-22F0-01866BE5A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D9FD72-54F8-C484-C784-77545020A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B5530-8B5D-4E4B-A3E3-7233EF7E0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535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6966FE2-6351-4948-E691-9A8DE0C34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AEA997F-E1F9-B999-3897-37DFD4865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E87801-17A4-4BC1-DD86-95C3E24B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34E0C-7B8E-479A-84CE-36D9040D34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9051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1052B4D-5986-192E-8190-C060BF24D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80BA09D-9DFE-E620-1C2C-F472BAEC0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2A0A15-BCF5-3E95-BA64-51681D06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3BEBD-46AF-4FC2-AF50-4213B2A49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233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59E13E-8481-F191-115F-E8225488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1BA668-1101-BB28-F1FA-D58F68317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E4DD3F-24D5-C5FD-60C6-28CEAA20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60E73-A086-4920-8572-062D77D7CA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79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786BDF-2A61-3C0C-8F23-35A4BF160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94F308-4260-0170-2684-A7DF797AB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B7FF11-AB04-6B24-F202-48EE28CF5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FBC11-C606-4957-89B1-26DCA32A74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461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C2CA78-5062-44AA-1541-9D0A7D7A0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EF0AB9-C2A7-D871-79A0-0E0A3CF6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2C4B4E-E703-7397-9D6C-070C81120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9F4EF-5163-4D91-BD2F-479EE019C1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06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E5D1248-233C-6542-9F79-E9C3A0C1C9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EDDFCF5-2A41-4BFE-0B93-484785A5AB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46AE9-0591-7944-6676-13B36CC8F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B6D5E-4DDF-2DE6-A161-01AB2C222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2F238-EF17-DE63-1415-AD1A3EE2A2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E69897-94D8-4D50-8276-4C6C106D32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D492223-C82F-CB1A-C755-04B784750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2532"/>
            <a:ext cx="9144000" cy="3052936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Hosanna, Hosanna, </a:t>
            </a:r>
          </a:p>
          <a:p>
            <a:r>
              <a:rPr lang="en-US" altLang="en-US" sz="4000" dirty="0"/>
              <a:t>Hosanna in the highest</a:t>
            </a:r>
            <a:br>
              <a:rPr lang="en-US" altLang="en-US" sz="4000" dirty="0"/>
            </a:br>
            <a:r>
              <a:rPr lang="en-US" altLang="en-US" sz="4000" dirty="0"/>
              <a:t>Hosanna, Hosanna, </a:t>
            </a:r>
          </a:p>
          <a:p>
            <a:r>
              <a:rPr lang="en-US" altLang="en-US" sz="4000" dirty="0"/>
              <a:t>Hosanna in the highest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B99C42A-B58D-4136-CA77-C850022A9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6528"/>
            <a:ext cx="9144000" cy="3124944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Lord we lift up your name</a:t>
            </a:r>
            <a:br>
              <a:rPr lang="en-US" altLang="en-US" sz="4000" dirty="0"/>
            </a:br>
            <a:r>
              <a:rPr lang="en-US" altLang="en-US" sz="4000" dirty="0"/>
              <a:t>With hearts full of praise</a:t>
            </a:r>
            <a:br>
              <a:rPr lang="en-US" altLang="en-US" sz="4000" dirty="0"/>
            </a:br>
            <a:r>
              <a:rPr lang="en-US" altLang="en-US" sz="4000" dirty="0"/>
              <a:t>Be exalted O Lord my God</a:t>
            </a:r>
            <a:br>
              <a:rPr lang="en-US" altLang="en-US" sz="4000" dirty="0"/>
            </a:br>
            <a:r>
              <a:rPr lang="en-US" altLang="en-US" sz="4000" dirty="0"/>
              <a:t>Hosanna in the highest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EE07C19-0DED-F086-8397-8D626ACC2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r>
              <a:rPr lang="en-US" altLang="en-US" sz="4000" dirty="0"/>
              <a:t>Glory, Glory, </a:t>
            </a:r>
            <a:br>
              <a:rPr lang="en-US" altLang="en-US" sz="4000" dirty="0"/>
            </a:br>
            <a:r>
              <a:rPr lang="en-US" altLang="en-US" sz="4000" dirty="0"/>
              <a:t>Glory to the King of Kings</a:t>
            </a:r>
            <a:br>
              <a:rPr lang="en-US" altLang="en-US" sz="4000" dirty="0"/>
            </a:br>
            <a:r>
              <a:rPr lang="en-US" altLang="en-US" sz="4000" dirty="0"/>
              <a:t>Glory, Glory, </a:t>
            </a:r>
            <a:br>
              <a:rPr lang="en-US" altLang="en-US" sz="4000" dirty="0"/>
            </a:br>
            <a:r>
              <a:rPr lang="en-US" altLang="en-US" sz="4000" dirty="0"/>
              <a:t>Glory to the King of Kings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828503-C286-3F98-6055-BB14D49224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Lord we lift up your name</a:t>
            </a:r>
            <a:br>
              <a:rPr lang="en-US" altLang="en-US" sz="4000" dirty="0"/>
            </a:br>
            <a:r>
              <a:rPr lang="en-US" altLang="en-US" sz="4000" dirty="0"/>
              <a:t>With hearts full of praise</a:t>
            </a:r>
            <a:br>
              <a:rPr lang="en-US" altLang="en-US" sz="4000" dirty="0"/>
            </a:br>
            <a:r>
              <a:rPr lang="en-US" altLang="en-US" sz="4000" dirty="0"/>
              <a:t>Be exalted O Lord my God</a:t>
            </a:r>
            <a:br>
              <a:rPr lang="en-US" altLang="en-US" sz="4000" dirty="0"/>
            </a:br>
            <a:r>
              <a:rPr lang="en-US" altLang="en-US" sz="4000" dirty="0"/>
              <a:t>Hosanna in the highest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C56BEAF-4D49-9257-A785-AFDBC0D84E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2880320"/>
          </a:xfrm>
        </p:spPr>
        <p:txBody>
          <a:bodyPr/>
          <a:lstStyle/>
          <a:p>
            <a:r>
              <a:rPr lang="en-US" altLang="en-US" sz="2000" dirty="0"/>
              <a:t>Verse 3</a:t>
            </a:r>
          </a:p>
          <a:p>
            <a:r>
              <a:rPr lang="en-US" altLang="en-US" sz="4000" dirty="0"/>
              <a:t>Jesus, Jesus, </a:t>
            </a:r>
            <a:br>
              <a:rPr lang="en-US" altLang="en-US" sz="4000" dirty="0"/>
            </a:br>
            <a:r>
              <a:rPr lang="en-US" altLang="en-US" sz="4000" dirty="0"/>
              <a:t>Jesus is the King of Kings</a:t>
            </a:r>
            <a:br>
              <a:rPr lang="en-US" altLang="en-US" sz="4000" dirty="0"/>
            </a:br>
            <a:r>
              <a:rPr lang="en-US" altLang="en-US" sz="4000" dirty="0"/>
              <a:t>Jesus, Jesus, </a:t>
            </a:r>
            <a:br>
              <a:rPr lang="en-US" altLang="en-US" sz="4000" dirty="0"/>
            </a:br>
            <a:r>
              <a:rPr lang="en-US" altLang="en-US" sz="4000" dirty="0"/>
              <a:t>Jesus is the King of Kings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828503-C286-3F98-6055-BB14D49224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Lord we lift up your name</a:t>
            </a:r>
            <a:br>
              <a:rPr lang="en-US" altLang="en-US" sz="4000" dirty="0"/>
            </a:br>
            <a:r>
              <a:rPr lang="en-US" altLang="en-US" sz="4000" dirty="0"/>
              <a:t>With hearts full of praise</a:t>
            </a:r>
            <a:br>
              <a:rPr lang="en-US" altLang="en-US" sz="4000" dirty="0"/>
            </a:br>
            <a:r>
              <a:rPr lang="en-US" altLang="en-US" sz="4000" dirty="0"/>
              <a:t>Be exalted O Lord my God</a:t>
            </a:r>
            <a:br>
              <a:rPr lang="en-US" altLang="en-US" sz="4000" dirty="0"/>
            </a:br>
            <a:r>
              <a:rPr lang="en-US" altLang="en-US" sz="4000" dirty="0"/>
              <a:t>Hosanna in the highest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BBA8DCF-43CB-A517-49EA-75BB834CA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200" dirty="0">
                <a:latin typeface="akagi_probook"/>
              </a:rPr>
              <a:t>CCLI Song # 21545</a:t>
            </a:r>
          </a:p>
          <a:p>
            <a:pPr eaLnBrk="1" hangingPunct="1"/>
            <a:r>
              <a:rPr lang="en-AU" altLang="en-US" sz="1200" dirty="0">
                <a:latin typeface="akagi_probook"/>
              </a:rPr>
              <a:t>Carl Tuttle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200" dirty="0">
                <a:latin typeface="akagi_probook"/>
              </a:rPr>
              <a:t>© 1985 Shadow Spring Music (Admin. by Music Services, Inc.)</a:t>
            </a:r>
          </a:p>
          <a:p>
            <a:pPr eaLnBrk="1" hangingPunct="1"/>
            <a:r>
              <a:rPr lang="en-AU" altLang="en-US" sz="1200" i="1" dirty="0">
                <a:latin typeface="akagi_probook"/>
              </a:rPr>
              <a:t>For use solely with the </a:t>
            </a:r>
            <a:r>
              <a:rPr lang="en-AU" altLang="en-US" sz="1200" i="1" dirty="0" err="1">
                <a:latin typeface="akagi_probook"/>
              </a:rPr>
              <a:t>SongSelect</a:t>
            </a:r>
            <a:r>
              <a:rPr lang="en-AU" altLang="en-US" sz="1200" i="1" dirty="0">
                <a:latin typeface="akagi_probook"/>
              </a:rPr>
              <a:t>® </a:t>
            </a:r>
            <a:r>
              <a:rPr lang="en-AU" altLang="en-US" sz="1200" i="1" dirty="0">
                <a:latin typeface="akagi_probook"/>
                <a:hlinkClick r:id="rId2"/>
              </a:rPr>
              <a:t>Terms of Use</a:t>
            </a:r>
            <a:r>
              <a:rPr lang="en-AU" altLang="en-US" sz="1200" i="1" dirty="0">
                <a:latin typeface="akagi_probook"/>
              </a:rPr>
              <a:t>. All rights reserved. </a:t>
            </a:r>
            <a:r>
              <a:rPr lang="en-AU" altLang="en-US" sz="1200" i="1" dirty="0">
                <a:latin typeface="akagi_probook"/>
                <a:hlinkClick r:id="rId3"/>
              </a:rPr>
              <a:t>www.ccli.com</a:t>
            </a:r>
            <a:endParaRPr lang="en-AU" altLang="en-US" sz="1200" i="1" dirty="0">
              <a:latin typeface="akagi_probook"/>
            </a:endParaRPr>
          </a:p>
          <a:p>
            <a:pPr eaLnBrk="1" hangingPunct="1"/>
            <a:r>
              <a:rPr lang="en-AU" altLang="en-US" sz="12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011851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187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Hosanna  Carl Tuttle Hosanna, Hosanna, Hosanna in the highest Hosanna, Hosanna, Hosanna in the highest Lord we lift up your name With hearts full of praise Be exalted O Lord my God Hosanna in the highest</dc:title>
  <dc:creator>Perth Fortress Salvos</dc:creator>
  <cp:lastModifiedBy>Narelle Wheaton</cp:lastModifiedBy>
  <cp:revision>9</cp:revision>
  <dcterms:created xsi:type="dcterms:W3CDTF">1998-10-30T06:08:22Z</dcterms:created>
  <dcterms:modified xsi:type="dcterms:W3CDTF">2023-08-15T06:53:35Z</dcterms:modified>
</cp:coreProperties>
</file>