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211B2-CFA6-66E1-90A7-49C8737EF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F0DC9-A5C3-C444-79BD-D95327DF5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2A314-8907-652E-6BCF-3CE7EE603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BF466-1B7B-44F3-8A73-C2F2B5FD62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4958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42DE44-6B3C-4B65-8B16-C48D482B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E15D0-6804-BE8A-5E85-55569F5E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4B17E-66E8-1BA5-B153-F5DE344D6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6B526-1E6A-4DB4-9A76-EB1D8F36F7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424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42E4A-BA3D-572B-DD51-F9793E125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ADE0A-2548-3B5D-FB69-B9ABC99C9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222AA-134D-BEF7-2664-193411A2F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B5A19-BEF1-4577-9E51-ED2B34EFF8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9067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281BC-03EC-2673-887A-DA9DC38B5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F4C2F-0B05-063D-5615-025FD6FA0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DFC18-8B0D-62E0-231D-1DE537844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239E2-D1DA-49B3-8A7D-F6217E65F3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0793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7B9413-D73E-F37B-FA6F-DA5293B70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FE850-0C43-0847-5672-46CDF77C3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B7AC9-B8A0-3203-56C4-0C21AAB9C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0B902-0CD0-4362-A245-883A8B315D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66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8DE7F3-CBAA-D139-C05B-819F3AD8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44DD54-718F-6600-6318-61E8C8872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1F601B-2B75-80E1-5CC3-21DF0B4E0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653A7-7EE0-41BE-9DAF-EAF0F0FCB3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554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EB2B80-BDEB-CC02-E0C3-8C079022F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A739DD-7FDE-C28C-5B43-A20D69AFC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5255D5F-9231-F40B-0BB7-37D62E33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6DA55-7AF1-4558-82BC-186A60A665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8531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6432BD7-8D1D-C577-237E-5FC4B1C2B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647490-2F5B-1B72-688C-54436EBD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FCFA63B-75C3-63E9-0C30-C22DA0B08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3A30C-BF2C-4A4F-BB15-6674E04E13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9752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BAE2A89-E68F-AEC2-B565-60D1E7E2D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F39173-3E44-3969-19C1-89B474033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F79ACF3-1045-406F-CC50-4C6E3B96E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46BE4-BD70-4E13-BA79-8C097E669F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003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27942E-EA8D-215D-DDE8-9EE736B5C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54A902-7539-8692-9092-937E1060C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9B2B44-6262-0A16-6446-8AFDD4770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D9DCF-9972-40E9-8308-E8430A0401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082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1E4FA5-5868-A298-E5CC-925A4F2C9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FA7891-2B2D-D391-5515-B6F5F905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303565-669B-6112-F399-D20247A42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B1D8-FE84-4274-89E5-99A023E742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797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21D9591-3031-0E4E-A159-F46A04745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FB58AA0-E02A-5340-F714-B6A9F9395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49AA0-7717-3126-B2F0-2B5FF0B723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2C804-A22C-F254-8616-4C757A30F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6EE66-DAFB-DB61-AC00-D8F10A8385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F6E123-BAAE-4C33-97DB-E170423E7B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4FF2DD2D-D1B9-D147-284C-E4AEED8BAF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75"/>
            <a:ext cx="9144000" cy="2879650"/>
          </a:xfrm>
        </p:spPr>
        <p:txBody>
          <a:bodyPr/>
          <a:lstStyle/>
          <a:p>
            <a:r>
              <a:rPr lang="en-AU" altLang="en-US" sz="4000" dirty="0"/>
              <a:t>I love You Lord and I lift my voice</a:t>
            </a:r>
          </a:p>
          <a:p>
            <a:r>
              <a:rPr lang="en-AU" altLang="en-US" sz="4000" dirty="0"/>
              <a:t>To Worship You, O My Soul rejoice</a:t>
            </a:r>
          </a:p>
          <a:p>
            <a:r>
              <a:rPr lang="en-AU" altLang="en-US" sz="4000" dirty="0"/>
              <a:t>Take joy, my King, in what You hear</a:t>
            </a:r>
          </a:p>
          <a:p>
            <a:r>
              <a:rPr lang="en-AU" altLang="en-US" sz="4000" dirty="0"/>
              <a:t>May it be a sweet, sweet sound in Your ear.</a:t>
            </a:r>
          </a:p>
          <a:p>
            <a:endParaRPr lang="en-AU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2BD779-578A-988E-62AF-9E80A51184A4}"/>
              </a:ext>
            </a:extLst>
          </p:cNvPr>
          <p:cNvSpPr/>
          <p:nvPr/>
        </p:nvSpPr>
        <p:spPr>
          <a:xfrm>
            <a:off x="119063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25266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Laurie Klein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1978, 1980 House Of Mercy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86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4</cp:revision>
  <dcterms:created xsi:type="dcterms:W3CDTF">1998-12-19T03:36:14Z</dcterms:created>
  <dcterms:modified xsi:type="dcterms:W3CDTF">2023-08-15T06:56:43Z</dcterms:modified>
</cp:coreProperties>
</file>