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756444A-C06D-47C2-AAFC-3CE8E54E6032}"/>
    <pc:docChg chg="custSel modSld">
      <pc:chgData name="Narelle Wheaton" userId="6e1b2b30-480e-4f91-806b-6735d5b9e446" providerId="ADAL" clId="{3756444A-C06D-47C2-AAFC-3CE8E54E6032}" dt="2023-08-15T07:28:06.618" v="22" actId="27636"/>
      <pc:docMkLst>
        <pc:docMk/>
      </pc:docMkLst>
      <pc:sldChg chg="modSp mod">
        <pc:chgData name="Narelle Wheaton" userId="6e1b2b30-480e-4f91-806b-6735d5b9e446" providerId="ADAL" clId="{3756444A-C06D-47C2-AAFC-3CE8E54E6032}" dt="2023-08-15T07:27:50.654" v="16" actId="27636"/>
        <pc:sldMkLst>
          <pc:docMk/>
          <pc:sldMk cId="2173773883" sldId="256"/>
        </pc:sldMkLst>
        <pc:spChg chg="mod">
          <ac:chgData name="Narelle Wheaton" userId="6e1b2b30-480e-4f91-806b-6735d5b9e446" providerId="ADAL" clId="{3756444A-C06D-47C2-AAFC-3CE8E54E6032}" dt="2023-08-15T07:27:50.654" v="16" actId="27636"/>
          <ac:spMkLst>
            <pc:docMk/>
            <pc:sldMk cId="2173773883" sldId="256"/>
            <ac:spMk id="3" creationId="{1A4982BE-EE0C-41AE-B8E5-EC0EF6AF24E9}"/>
          </ac:spMkLst>
        </pc:spChg>
      </pc:sldChg>
      <pc:sldChg chg="modSp mod">
        <pc:chgData name="Narelle Wheaton" userId="6e1b2b30-480e-4f91-806b-6735d5b9e446" providerId="ADAL" clId="{3756444A-C06D-47C2-AAFC-3CE8E54E6032}" dt="2023-08-15T07:27:57.929" v="18" actId="1076"/>
        <pc:sldMkLst>
          <pc:docMk/>
          <pc:sldMk cId="1301693598" sldId="257"/>
        </pc:sldMkLst>
        <pc:spChg chg="mod">
          <ac:chgData name="Narelle Wheaton" userId="6e1b2b30-480e-4f91-806b-6735d5b9e446" providerId="ADAL" clId="{3756444A-C06D-47C2-AAFC-3CE8E54E6032}" dt="2023-08-15T07:27:57.929" v="18" actId="1076"/>
          <ac:spMkLst>
            <pc:docMk/>
            <pc:sldMk cId="1301693598" sldId="257"/>
            <ac:spMk id="3" creationId="{1A4982BE-EE0C-41AE-B8E5-EC0EF6AF24E9}"/>
          </ac:spMkLst>
        </pc:spChg>
      </pc:sldChg>
      <pc:sldChg chg="modSp mod">
        <pc:chgData name="Narelle Wheaton" userId="6e1b2b30-480e-4f91-806b-6735d5b9e446" providerId="ADAL" clId="{3756444A-C06D-47C2-AAFC-3CE8E54E6032}" dt="2023-08-15T07:28:01.087" v="20" actId="27636"/>
        <pc:sldMkLst>
          <pc:docMk/>
          <pc:sldMk cId="3331261459" sldId="258"/>
        </pc:sldMkLst>
        <pc:spChg chg="mod">
          <ac:chgData name="Narelle Wheaton" userId="6e1b2b30-480e-4f91-806b-6735d5b9e446" providerId="ADAL" clId="{3756444A-C06D-47C2-AAFC-3CE8E54E6032}" dt="2023-08-15T07:28:01.087" v="20" actId="27636"/>
          <ac:spMkLst>
            <pc:docMk/>
            <pc:sldMk cId="3331261459" sldId="258"/>
            <ac:spMk id="3" creationId="{1A4982BE-EE0C-41AE-B8E5-EC0EF6AF24E9}"/>
          </ac:spMkLst>
        </pc:spChg>
      </pc:sldChg>
      <pc:sldChg chg="modSp mod">
        <pc:chgData name="Narelle Wheaton" userId="6e1b2b30-480e-4f91-806b-6735d5b9e446" providerId="ADAL" clId="{3756444A-C06D-47C2-AAFC-3CE8E54E6032}" dt="2023-08-15T07:28:06.618" v="22" actId="27636"/>
        <pc:sldMkLst>
          <pc:docMk/>
          <pc:sldMk cId="2836746473" sldId="259"/>
        </pc:sldMkLst>
        <pc:spChg chg="mod">
          <ac:chgData name="Narelle Wheaton" userId="6e1b2b30-480e-4f91-806b-6735d5b9e446" providerId="ADAL" clId="{3756444A-C06D-47C2-AAFC-3CE8E54E6032}" dt="2023-08-15T07:28:06.618" v="22" actId="27636"/>
          <ac:spMkLst>
            <pc:docMk/>
            <pc:sldMk cId="2836746473" sldId="259"/>
            <ac:spMk id="3" creationId="{1A4982BE-EE0C-41AE-B8E5-EC0EF6AF24E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16348-6821-4242-94A1-31DFB05D4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598DB-00FB-4366-84BE-8BEA76D89F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C7461-C6F4-43D1-9D2B-43140AB7D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AE3B0-144B-4A63-84F8-989D4696F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6086DC-4374-406A-94FD-2EAE4D65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435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F1053-F67B-40A0-BA04-9C463AF91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ED02B-E8F9-4170-A92E-63B2EC64B8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DD2D3-73A8-4592-8EEA-EAEE21AE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BBE9C8-248E-4EE0-A63E-5A7F0C2AD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FB2D9-FD8E-451F-AE58-DA94769C0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8716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525C09-4479-4096-9CD7-ECCFAC2BFA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96FBF6-CB71-4D9D-8EB5-83A1C5E591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65DE5E-1A45-4693-8DBE-542ED1F2A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5A526-6F03-4CB9-922C-2AC4CF5D1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35808-8374-4A65-99C3-6DBDEC793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1545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7342-0789-4180-899B-972E14DE9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F7705-20AE-4F3A-B3C3-C9CD23523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1EFCD-7FB9-4579-BE1A-1247CC703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B505C-467A-42CE-9A8E-375571F15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E194C6-F4AC-4570-A535-2D3FBD911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1180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B1AC5-AE9F-4680-B9B5-E1E35833F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5D2FFE-9021-47A7-81CA-9070D75E11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D34FD5-FE87-4B00-8B6A-BB6238B4A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C12B1-D91A-4E94-B7E6-DF66B139B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6600CF-CEA6-47DB-8C2A-B52FE67F3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72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49AF-05CA-4B80-A47F-D6ED12291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9AC79-6D67-499D-8D55-1A10491A4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204F23-64E4-408B-B8BA-DF3F3CB2EF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CD3DE4-3038-475B-9628-1917A2136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CF765F-045E-4FB4-993F-E9D5D2F96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5592C1-99C2-467D-8453-8849ED661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9275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4B66D-0A5A-44E1-B807-913EE8F77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1A73E3-20E3-4924-9DB2-EA09328F17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EA8342-F5C7-4725-BE31-D315D57C2F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BD2531-0FDD-4CFB-B623-A97B96879A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87F647-5661-426E-AD3F-A5EBB1C2C7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3F9392-57D9-40D1-AE80-54B83077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B4F453-12BE-47C7-83DE-59A517834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705EF-6B94-4B0E-B959-332C13DF2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384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29F0D-3E3C-48A3-A004-96F29626C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21A2BE-A250-43DE-9F34-A0A0CB25E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054C80-AED8-4C3E-AEB9-76F0BA86B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A46688-CAB7-4A6C-924D-FBCF14CF7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767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D4505B-99AB-4093-8D41-4A7F429F5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297C19-1F69-4259-96A6-2D0D81774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59FDEC-B4E8-426D-A37C-0511530C3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38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DEB3F-9E89-4C49-AF13-0E0EE99CC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FEA18-7EB6-43FD-9293-806DB4EF2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F3E095-DF42-429B-83AC-C3ECAB5BC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D093FD-E503-452B-A496-87591CC7C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BC240-3289-4236-930C-A51FDAA77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345D7E-B726-418B-83D5-72B74A488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1904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9B0EF-54DB-4586-BC06-985EFA869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657C77-36F8-40FB-9E24-ABD40A4DC8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52DC13-9DB8-4F95-9ED1-0F568BA25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298951-3F81-47FB-A416-F02FB4A80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7C9C1-8C52-42BD-AE9A-AFB929B6C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D6A721-20B9-4631-9D51-92AEEF3EC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5687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3AE5A8-9701-4A71-8189-19CB84366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02FA1-4DC7-4E59-989B-5F97CA129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C227B-46DD-471D-B294-3407EDBB61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84BB3-F2F9-445C-8CEA-A485FC54F61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283FA8-D2AF-4DD0-A397-AA738D22DC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3EEB5-A35D-4F5F-9D3F-D3DB91ED8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3002D-DA4C-410A-8501-42CAEEC0FB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0535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A4982BE-EE0C-41AE-B8E5-EC0EF6AF24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42949"/>
            <a:ext cx="9144000" cy="5117919"/>
          </a:xfrm>
        </p:spPr>
        <p:txBody>
          <a:bodyPr>
            <a:normAutofit/>
          </a:bodyPr>
          <a:lstStyle/>
          <a:p>
            <a:r>
              <a:rPr lang="en-AU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Meekness and majesty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Manhood and deity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perfect harmony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Man who is God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Lord of eternity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Dwells in humanity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Kneels in humility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washes our feet</a:t>
            </a:r>
          </a:p>
        </p:txBody>
      </p:sp>
    </p:spTree>
    <p:extLst>
      <p:ext uri="{BB962C8B-B14F-4D97-AF65-F5344CB8AC3E}">
        <p14:creationId xmlns:p14="http://schemas.microsoft.com/office/powerpoint/2010/main" val="2173773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A4982BE-EE0C-41AE-B8E5-EC0EF6AF24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6056"/>
            <a:ext cx="9144000" cy="356588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what a mystery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Meekness and majesty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Bow down and worship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this is your God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This is your God</a:t>
            </a:r>
          </a:p>
        </p:txBody>
      </p:sp>
    </p:spTree>
    <p:extLst>
      <p:ext uri="{BB962C8B-B14F-4D97-AF65-F5344CB8AC3E}">
        <p14:creationId xmlns:p14="http://schemas.microsoft.com/office/powerpoint/2010/main" val="1301693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A4982BE-EE0C-41AE-B8E5-EC0EF6AF24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42950"/>
            <a:ext cx="9144000" cy="5205004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Father's pure radiance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Perfect in innocence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Yet learns obedience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death on a cross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Suffering to give us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Conquering through sacrifice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as they crucify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Prays 'Father forgive'</a:t>
            </a:r>
          </a:p>
        </p:txBody>
      </p:sp>
    </p:spTree>
    <p:extLst>
      <p:ext uri="{BB962C8B-B14F-4D97-AF65-F5344CB8AC3E}">
        <p14:creationId xmlns:p14="http://schemas.microsoft.com/office/powerpoint/2010/main" val="3331261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A4982BE-EE0C-41AE-B8E5-EC0EF6AF24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42949"/>
            <a:ext cx="9144000" cy="4994613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Wisdom unsearchable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God the invisible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Love indestructible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frailty appears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Lord of infinity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Stooping so tenderly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Lifts our humanity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the heights of His throne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1CB0AF-9933-4280-AF23-087AAF29ED3B}"/>
              </a:ext>
            </a:extLst>
          </p:cNvPr>
          <p:cNvSpPr/>
          <p:nvPr/>
        </p:nvSpPr>
        <p:spPr>
          <a:xfrm>
            <a:off x="314325" y="5737563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1400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Graham Kendrick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1986 Thankyou Music (Admin. by SHOUT! Music Publishing Australia)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836746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2022-01-11T03:47:53Z</dcterms:created>
  <dcterms:modified xsi:type="dcterms:W3CDTF">2023-08-15T07:28:17Z</dcterms:modified>
</cp:coreProperties>
</file>